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77" r:id="rId18"/>
    <p:sldId id="2578" r:id="rId19"/>
    <p:sldId id="2579" r:id="rId20"/>
    <p:sldId id="2580" r:id="rId21"/>
    <p:sldId id="2581" r:id="rId22"/>
    <p:sldId id="2582" r:id="rId23"/>
    <p:sldId id="258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mpt Engineering: Optimizing Interactions with AI Models" id="{2BFEF7B5-C3F5-4392-8A7F-0DE772B59A5A}">
          <p14:sldIdLst>
            <p14:sldId id="2561"/>
            <p14:sldId id="2562"/>
          </p14:sldIdLst>
        </p14:section>
        <p14:section name="Introduction to Prompt Engineering" id="{C8238204-61CB-4870-8D25-A0A125CBE34C}">
          <p14:sldIdLst>
            <p14:sldId id="2563"/>
            <p14:sldId id="2564"/>
            <p14:sldId id="2565"/>
            <p14:sldId id="2566"/>
          </p14:sldIdLst>
        </p14:section>
        <p14:section name="Fundamental Concepts and Techniques" id="{52AB421C-8EB3-4D04-94C4-2F1F5F6B0160}">
          <p14:sldIdLst>
            <p14:sldId id="2567"/>
            <p14:sldId id="2568"/>
            <p14:sldId id="2569"/>
          </p14:sldIdLst>
        </p14:section>
        <p14:section name="Strategies for Effective Prompt Engineering" id="{A9599586-8289-4F29-B567-49D0940FDC27}">
          <p14:sldIdLst>
            <p14:sldId id="2570"/>
            <p14:sldId id="2571"/>
            <p14:sldId id="2572"/>
            <p14:sldId id="2573"/>
          </p14:sldIdLst>
        </p14:section>
        <p14:section name="Challenges and Considerations" id="{27E3BA97-8294-4A7F-B40E-F5A31F882D92}">
          <p14:sldIdLst>
            <p14:sldId id="2574"/>
            <p14:sldId id="2575"/>
            <p14:sldId id="2576"/>
            <p14:sldId id="2577"/>
          </p14:sldIdLst>
        </p14:section>
        <p14:section name="Future Trends and Innovations" id="{B23AF7CE-393F-4206-839B-0EF376458304}">
          <p14:sldIdLst>
            <p14:sldId id="2578"/>
            <p14:sldId id="2579"/>
            <p14:sldId id="2580"/>
            <p14:sldId id="2581"/>
          </p14:sldIdLst>
        </p14:section>
        <p14:section name="Conclusion" id="{C8537507-342F-4131-AD65-4C7E18064965}">
          <p14:sldIdLst>
            <p14:sldId id="2582"/>
            <p14:sldId id="258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4660"/>
  </p:normalViewPr>
  <p:slideViewPr>
    <p:cSldViewPr snapToGrid="0">
      <p:cViewPr varScale="1">
        <p:scale>
          <a:sx n="77" d="100"/>
          <a:sy n="77" d="100"/>
        </p:scale>
        <p:origin x="679" y="271"/>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image" Target="../media/image31.jpeg"/></Relationships>
</file>

<file path=ppt/diagrams/_rels/data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image" Target="../media/image42.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image" Target="../media/image31.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image" Target="../media/image42.jpe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A07A35-1532-4D1C-8073-9020C0A250AA}"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IN"/>
        </a:p>
      </dgm:t>
    </dgm:pt>
    <dgm:pt modelId="{31D48377-8E79-4B57-A5F4-0D1159854132}">
      <dgm:prSet/>
      <dgm:spPr/>
      <dgm:t>
        <a:bodyPr/>
        <a:lstStyle/>
        <a:p>
          <a:pPr>
            <a:lnSpc>
              <a:spcPct val="100000"/>
            </a:lnSpc>
            <a:defRPr b="1"/>
          </a:pPr>
          <a:r>
            <a:rPr lang="en-IN"/>
            <a:t>Definition of Prompt Engineering</a:t>
          </a:r>
        </a:p>
      </dgm:t>
    </dgm:pt>
    <dgm:pt modelId="{11C42D84-89F9-4C90-8833-B58FD3FE220A}" type="parTrans" cxnId="{7974ED7D-2788-4EAB-B557-01AABB51F295}">
      <dgm:prSet/>
      <dgm:spPr/>
      <dgm:t>
        <a:bodyPr/>
        <a:lstStyle/>
        <a:p>
          <a:endParaRPr lang="en-IN"/>
        </a:p>
      </dgm:t>
    </dgm:pt>
    <dgm:pt modelId="{4CD1B3BE-F780-4D71-BF51-2AAD10F4584D}" type="sibTrans" cxnId="{7974ED7D-2788-4EAB-B557-01AABB51F295}">
      <dgm:prSet/>
      <dgm:spPr/>
      <dgm:t>
        <a:bodyPr/>
        <a:lstStyle/>
        <a:p>
          <a:pPr>
            <a:lnSpc>
              <a:spcPct val="100000"/>
            </a:lnSpc>
            <a:defRPr b="1"/>
          </a:pPr>
          <a:endParaRPr lang="en-IN"/>
        </a:p>
      </dgm:t>
    </dgm:pt>
    <dgm:pt modelId="{4F0D2A65-841A-4183-8FFF-C5FD9D7F189F}">
      <dgm:prSet/>
      <dgm:spPr/>
      <dgm:t>
        <a:bodyPr/>
        <a:lstStyle/>
        <a:p>
          <a:pPr>
            <a:lnSpc>
              <a:spcPct val="100000"/>
            </a:lnSpc>
          </a:pPr>
          <a:r>
            <a:rPr lang="en-IN"/>
            <a:t>Prompt engineering is the practice of creating effective prompts to enhance AI model responses.</a:t>
          </a:r>
        </a:p>
      </dgm:t>
    </dgm:pt>
    <dgm:pt modelId="{F5E50FD9-33B8-4DA0-B263-FC0F41BC9E08}" type="parTrans" cxnId="{A71025AD-69EB-4138-9365-7826CA66F284}">
      <dgm:prSet/>
      <dgm:spPr/>
      <dgm:t>
        <a:bodyPr/>
        <a:lstStyle/>
        <a:p>
          <a:endParaRPr lang="en-IN"/>
        </a:p>
      </dgm:t>
    </dgm:pt>
    <dgm:pt modelId="{A4E9ED92-7758-44C4-861B-6763D9B7B2E6}" type="sibTrans" cxnId="{A71025AD-69EB-4138-9365-7826CA66F284}">
      <dgm:prSet/>
      <dgm:spPr/>
      <dgm:t>
        <a:bodyPr/>
        <a:lstStyle/>
        <a:p>
          <a:endParaRPr lang="en-IN"/>
        </a:p>
      </dgm:t>
    </dgm:pt>
    <dgm:pt modelId="{9E66031E-3CD1-4678-9BEC-724CEB7CFA2A}">
      <dgm:prSet/>
      <dgm:spPr/>
      <dgm:t>
        <a:bodyPr/>
        <a:lstStyle/>
        <a:p>
          <a:pPr>
            <a:lnSpc>
              <a:spcPct val="100000"/>
            </a:lnSpc>
            <a:defRPr b="1"/>
          </a:pPr>
          <a:r>
            <a:rPr lang="en-IN"/>
            <a:t>Importance in AI Interactions</a:t>
          </a:r>
        </a:p>
      </dgm:t>
    </dgm:pt>
    <dgm:pt modelId="{EDB5C58A-E7B4-4AD6-82AB-04EE2944CA96}" type="parTrans" cxnId="{33FB6F92-85A7-4080-9FB0-B66409A7A827}">
      <dgm:prSet/>
      <dgm:spPr/>
      <dgm:t>
        <a:bodyPr/>
        <a:lstStyle/>
        <a:p>
          <a:endParaRPr lang="en-IN"/>
        </a:p>
      </dgm:t>
    </dgm:pt>
    <dgm:pt modelId="{C07E01DA-6C99-4DA7-BC7C-C0F906D91313}" type="sibTrans" cxnId="{33FB6F92-85A7-4080-9FB0-B66409A7A827}">
      <dgm:prSet/>
      <dgm:spPr/>
      <dgm:t>
        <a:bodyPr/>
        <a:lstStyle/>
        <a:p>
          <a:pPr>
            <a:lnSpc>
              <a:spcPct val="100000"/>
            </a:lnSpc>
            <a:defRPr b="1"/>
          </a:pPr>
          <a:endParaRPr lang="en-IN"/>
        </a:p>
      </dgm:t>
    </dgm:pt>
    <dgm:pt modelId="{B18EE183-99AA-4EFE-97A1-99EA020CF3B4}">
      <dgm:prSet/>
      <dgm:spPr/>
      <dgm:t>
        <a:bodyPr/>
        <a:lstStyle/>
        <a:p>
          <a:pPr>
            <a:lnSpc>
              <a:spcPct val="100000"/>
            </a:lnSpc>
          </a:pPr>
          <a:r>
            <a:rPr lang="en-IN"/>
            <a:t>Effective prompt engineering is crucial for improving interaction efficiency and accuracy with AI systems.</a:t>
          </a:r>
        </a:p>
      </dgm:t>
    </dgm:pt>
    <dgm:pt modelId="{DCBE918F-E5D7-4FC6-A3F4-31A48F2CAEB7}" type="parTrans" cxnId="{B140CC9B-2BDB-4EAB-89D1-96421CEF78A0}">
      <dgm:prSet/>
      <dgm:spPr/>
      <dgm:t>
        <a:bodyPr/>
        <a:lstStyle/>
        <a:p>
          <a:endParaRPr lang="en-IN"/>
        </a:p>
      </dgm:t>
    </dgm:pt>
    <dgm:pt modelId="{5E57ADF9-3A5B-4274-9CD5-B0FD3D8E2316}" type="sibTrans" cxnId="{B140CC9B-2BDB-4EAB-89D1-96421CEF78A0}">
      <dgm:prSet/>
      <dgm:spPr/>
      <dgm:t>
        <a:bodyPr/>
        <a:lstStyle/>
        <a:p>
          <a:endParaRPr lang="en-IN"/>
        </a:p>
      </dgm:t>
    </dgm:pt>
    <dgm:pt modelId="{93F7A96F-97E3-4F2F-AE74-E099F5C5A94B}">
      <dgm:prSet/>
      <dgm:spPr/>
      <dgm:t>
        <a:bodyPr/>
        <a:lstStyle/>
        <a:p>
          <a:pPr>
            <a:lnSpc>
              <a:spcPct val="100000"/>
            </a:lnSpc>
            <a:defRPr b="1"/>
          </a:pPr>
          <a:r>
            <a:rPr lang="en-IN"/>
            <a:t>Optimizing AI Responses</a:t>
          </a:r>
        </a:p>
      </dgm:t>
    </dgm:pt>
    <dgm:pt modelId="{AE43AFE2-5758-4DCF-A420-3DDCEBF05F8B}" type="parTrans" cxnId="{79B6EDE3-811F-4BC5-8897-C6C6BFC70E03}">
      <dgm:prSet/>
      <dgm:spPr/>
      <dgm:t>
        <a:bodyPr/>
        <a:lstStyle/>
        <a:p>
          <a:endParaRPr lang="en-IN"/>
        </a:p>
      </dgm:t>
    </dgm:pt>
    <dgm:pt modelId="{C33E943A-534A-485F-B10B-2802FF329BCD}" type="sibTrans" cxnId="{79B6EDE3-811F-4BC5-8897-C6C6BFC70E03}">
      <dgm:prSet/>
      <dgm:spPr/>
      <dgm:t>
        <a:bodyPr/>
        <a:lstStyle/>
        <a:p>
          <a:endParaRPr lang="en-IN"/>
        </a:p>
      </dgm:t>
    </dgm:pt>
    <dgm:pt modelId="{74429BF7-AD18-4EE2-93CE-9925887D4C51}">
      <dgm:prSet/>
      <dgm:spPr/>
      <dgm:t>
        <a:bodyPr/>
        <a:lstStyle/>
        <a:p>
          <a:pPr>
            <a:lnSpc>
              <a:spcPct val="100000"/>
            </a:lnSpc>
          </a:pPr>
          <a:r>
            <a:rPr lang="en-IN"/>
            <a:t>Well-designed prompts can elicit the best possible responses from AI models, enhancing user experience.</a:t>
          </a:r>
        </a:p>
      </dgm:t>
    </dgm:pt>
    <dgm:pt modelId="{0A744113-B582-423A-B785-290A5CD50D34}" type="parTrans" cxnId="{859A5716-5B52-45D4-A887-CA0F2E98A93D}">
      <dgm:prSet/>
      <dgm:spPr/>
      <dgm:t>
        <a:bodyPr/>
        <a:lstStyle/>
        <a:p>
          <a:endParaRPr lang="en-IN"/>
        </a:p>
      </dgm:t>
    </dgm:pt>
    <dgm:pt modelId="{80C2A79D-0ED3-4AC3-94FC-06E46DC3819E}" type="sibTrans" cxnId="{859A5716-5B52-45D4-A887-CA0F2E98A93D}">
      <dgm:prSet/>
      <dgm:spPr/>
      <dgm:t>
        <a:bodyPr/>
        <a:lstStyle/>
        <a:p>
          <a:endParaRPr lang="en-IN"/>
        </a:p>
      </dgm:t>
    </dgm:pt>
    <dgm:pt modelId="{832D473D-6C5D-4AEE-9FD4-5E7A6A3AC4FE}" type="pres">
      <dgm:prSet presAssocID="{EEA07A35-1532-4D1C-8073-9020C0A250AA}" presName="Root" presStyleCnt="0">
        <dgm:presLayoutVars>
          <dgm:dir/>
          <dgm:resizeHandles val="exact"/>
        </dgm:presLayoutVars>
      </dgm:prSet>
      <dgm:spPr/>
    </dgm:pt>
    <dgm:pt modelId="{788DAA74-0170-47B9-973F-FE5C75B4FF5D}" type="pres">
      <dgm:prSet presAssocID="{31D48377-8E79-4B57-A5F4-0D1159854132}" presName="Composite" presStyleCnt="0"/>
      <dgm:spPr/>
    </dgm:pt>
    <dgm:pt modelId="{5D75AE13-CF5E-4CD7-8B9B-A9C9B78E9E62}" type="pres">
      <dgm:prSet presAssocID="{31D48377-8E79-4B57-A5F4-0D1159854132}"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8098" r="25656" b="5"/>
          <a:stretch/>
        </a:blipFill>
      </dgm:spPr>
      <dgm:extLst>
        <a:ext uri="{E40237B7-FDA0-4F09-8148-C483321AD2D9}">
          <dgm14:cNvPr xmlns:dgm14="http://schemas.microsoft.com/office/drawing/2010/diagram" id="0" name="" descr="Businesman drawing gears"/>
        </a:ext>
      </dgm:extLst>
    </dgm:pt>
    <dgm:pt modelId="{32F6286A-FD72-4D6D-AAE1-E6782986BE60}" type="pres">
      <dgm:prSet presAssocID="{31D48377-8E79-4B57-A5F4-0D1159854132}" presName="Subtitle" presStyleLbl="revTx" presStyleIdx="0" presStyleCnt="6">
        <dgm:presLayoutVars>
          <dgm:chMax val="0"/>
          <dgm:bulletEnabled/>
        </dgm:presLayoutVars>
      </dgm:prSet>
      <dgm:spPr/>
    </dgm:pt>
    <dgm:pt modelId="{32C30F91-2552-4AC3-BA43-E9F7DAE06C11}" type="pres">
      <dgm:prSet presAssocID="{31D48377-8E79-4B57-A5F4-0D1159854132}" presName="Description" presStyleLbl="revTx" presStyleIdx="1" presStyleCnt="6">
        <dgm:presLayoutVars>
          <dgm:bulletEnabled/>
        </dgm:presLayoutVars>
      </dgm:prSet>
      <dgm:spPr/>
    </dgm:pt>
    <dgm:pt modelId="{F0ECBBFB-CA05-42DB-B12E-09CBACF4DA32}" type="pres">
      <dgm:prSet presAssocID="{4CD1B3BE-F780-4D71-BF51-2AAD10F4584D}" presName="sibTrans" presStyleLbl="sibTrans2D1" presStyleIdx="0" presStyleCnt="0"/>
      <dgm:spPr/>
    </dgm:pt>
    <dgm:pt modelId="{EC9639D0-648E-43B0-B391-895EE1C81491}" type="pres">
      <dgm:prSet presAssocID="{9E66031E-3CD1-4678-9BEC-724CEB7CFA2A}" presName="Composite" presStyleCnt="0"/>
      <dgm:spPr/>
    </dgm:pt>
    <dgm:pt modelId="{D403E4FF-C743-4FC4-A8C4-BAB5CDB10C51}" type="pres">
      <dgm:prSet presAssocID="{9E66031E-3CD1-4678-9BEC-724CEB7CFA2A}"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9863" r="15135" b="-2"/>
          <a:stretch/>
        </a:blipFill>
      </dgm:spPr>
      <dgm:extLst>
        <a:ext uri="{E40237B7-FDA0-4F09-8148-C483321AD2D9}">
          <dgm14:cNvPr xmlns:dgm14="http://schemas.microsoft.com/office/drawing/2010/diagram" id="0" name="" descr="Artificial Intelligence digital concept with brain shape"/>
        </a:ext>
      </dgm:extLst>
    </dgm:pt>
    <dgm:pt modelId="{F605B760-C276-4757-B118-65D41D845353}" type="pres">
      <dgm:prSet presAssocID="{9E66031E-3CD1-4678-9BEC-724CEB7CFA2A}" presName="Subtitle" presStyleLbl="revTx" presStyleIdx="2" presStyleCnt="6">
        <dgm:presLayoutVars>
          <dgm:chMax val="0"/>
          <dgm:bulletEnabled/>
        </dgm:presLayoutVars>
      </dgm:prSet>
      <dgm:spPr/>
    </dgm:pt>
    <dgm:pt modelId="{86AD46DB-9AAF-43CB-AC83-8EC494D1EDB0}" type="pres">
      <dgm:prSet presAssocID="{9E66031E-3CD1-4678-9BEC-724CEB7CFA2A}" presName="Description" presStyleLbl="revTx" presStyleIdx="3" presStyleCnt="6">
        <dgm:presLayoutVars>
          <dgm:bulletEnabled/>
        </dgm:presLayoutVars>
      </dgm:prSet>
      <dgm:spPr/>
    </dgm:pt>
    <dgm:pt modelId="{A6531C81-6729-452D-BA6E-821BFB45D943}" type="pres">
      <dgm:prSet presAssocID="{C07E01DA-6C99-4DA7-BC7C-C0F906D91313}" presName="sibTrans" presStyleLbl="sibTrans2D1" presStyleIdx="0" presStyleCnt="0"/>
      <dgm:spPr/>
    </dgm:pt>
    <dgm:pt modelId="{16017C6C-DC94-4837-93FA-7B1C95675722}" type="pres">
      <dgm:prSet presAssocID="{93F7A96F-97E3-4F2F-AE74-E099F5C5A94B}" presName="Composite" presStyleCnt="0"/>
      <dgm:spPr/>
    </dgm:pt>
    <dgm:pt modelId="{866D3133-6154-43F4-99CE-CC8DE88B2607}" type="pres">
      <dgm:prSet presAssocID="{93F7A96F-97E3-4F2F-AE74-E099F5C5A94B}"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5903" r="37844" b="-6"/>
          <a:stretch/>
        </a:blipFill>
      </dgm:spPr>
      <dgm:extLst>
        <a:ext uri="{E40237B7-FDA0-4F09-8148-C483321AD2D9}">
          <dgm14:cNvPr xmlns:dgm14="http://schemas.microsoft.com/office/drawing/2010/diagram" id="0" name="" descr="digital technology concept"/>
        </a:ext>
      </dgm:extLst>
    </dgm:pt>
    <dgm:pt modelId="{8EFB387D-1B05-4E6E-BB67-377CA0F0A209}" type="pres">
      <dgm:prSet presAssocID="{93F7A96F-97E3-4F2F-AE74-E099F5C5A94B}" presName="Subtitle" presStyleLbl="revTx" presStyleIdx="4" presStyleCnt="6">
        <dgm:presLayoutVars>
          <dgm:chMax val="0"/>
          <dgm:bulletEnabled/>
        </dgm:presLayoutVars>
      </dgm:prSet>
      <dgm:spPr/>
    </dgm:pt>
    <dgm:pt modelId="{95575755-CB7D-4F24-B23C-C733768DB13B}" type="pres">
      <dgm:prSet presAssocID="{93F7A96F-97E3-4F2F-AE74-E099F5C5A94B}" presName="Description" presStyleLbl="revTx" presStyleIdx="5" presStyleCnt="6">
        <dgm:presLayoutVars>
          <dgm:bulletEnabled/>
        </dgm:presLayoutVars>
      </dgm:prSet>
      <dgm:spPr/>
    </dgm:pt>
  </dgm:ptLst>
  <dgm:cxnLst>
    <dgm:cxn modelId="{EED47D03-DC06-488C-9DE5-114B50EFC14F}" type="presOf" srcId="{4F0D2A65-841A-4183-8FFF-C5FD9D7F189F}" destId="{32C30F91-2552-4AC3-BA43-E9F7DAE06C11}" srcOrd="0" destOrd="0" presId="urn:microsoft.com/office/officeart/2024/3/layout/verticalVisualTextBlock1"/>
    <dgm:cxn modelId="{859A5716-5B52-45D4-A887-CA0F2E98A93D}" srcId="{93F7A96F-97E3-4F2F-AE74-E099F5C5A94B}" destId="{74429BF7-AD18-4EE2-93CE-9925887D4C51}" srcOrd="0" destOrd="0" parTransId="{0A744113-B582-423A-B785-290A5CD50D34}" sibTransId="{80C2A79D-0ED3-4AC3-94FC-06E46DC3819E}"/>
    <dgm:cxn modelId="{7974ED7D-2788-4EAB-B557-01AABB51F295}" srcId="{EEA07A35-1532-4D1C-8073-9020C0A250AA}" destId="{31D48377-8E79-4B57-A5F4-0D1159854132}" srcOrd="0" destOrd="0" parTransId="{11C42D84-89F9-4C90-8833-B58FD3FE220A}" sibTransId="{4CD1B3BE-F780-4D71-BF51-2AAD10F4584D}"/>
    <dgm:cxn modelId="{BE2F7C7F-9042-42BD-AFE1-58A2390DFFA3}" type="presOf" srcId="{9E66031E-3CD1-4678-9BEC-724CEB7CFA2A}" destId="{F605B760-C276-4757-B118-65D41D845353}" srcOrd="0" destOrd="0" presId="urn:microsoft.com/office/officeart/2024/3/layout/verticalVisualTextBlock1"/>
    <dgm:cxn modelId="{CCB6E791-26C3-44EA-9E29-4FFE273A3697}" type="presOf" srcId="{EEA07A35-1532-4D1C-8073-9020C0A250AA}" destId="{832D473D-6C5D-4AEE-9FD4-5E7A6A3AC4FE}" srcOrd="0" destOrd="0" presId="urn:microsoft.com/office/officeart/2024/3/layout/verticalVisualTextBlock1"/>
    <dgm:cxn modelId="{33FB6F92-85A7-4080-9FB0-B66409A7A827}" srcId="{EEA07A35-1532-4D1C-8073-9020C0A250AA}" destId="{9E66031E-3CD1-4678-9BEC-724CEB7CFA2A}" srcOrd="1" destOrd="0" parTransId="{EDB5C58A-E7B4-4AD6-82AB-04EE2944CA96}" sibTransId="{C07E01DA-6C99-4DA7-BC7C-C0F906D91313}"/>
    <dgm:cxn modelId="{B140CC9B-2BDB-4EAB-89D1-96421CEF78A0}" srcId="{9E66031E-3CD1-4678-9BEC-724CEB7CFA2A}" destId="{B18EE183-99AA-4EFE-97A1-99EA020CF3B4}" srcOrd="0" destOrd="0" parTransId="{DCBE918F-E5D7-4FC6-A3F4-31A48F2CAEB7}" sibTransId="{5E57ADF9-3A5B-4274-9CD5-B0FD3D8E2316}"/>
    <dgm:cxn modelId="{5A7F7B9D-72FB-4C55-BA9D-589EB7CED5FD}" type="presOf" srcId="{B18EE183-99AA-4EFE-97A1-99EA020CF3B4}" destId="{86AD46DB-9AAF-43CB-AC83-8EC494D1EDB0}" srcOrd="0" destOrd="0" presId="urn:microsoft.com/office/officeart/2024/3/layout/verticalVisualTextBlock1"/>
    <dgm:cxn modelId="{EC7144A4-AB56-4794-A0EE-C58F76C95380}" type="presOf" srcId="{74429BF7-AD18-4EE2-93CE-9925887D4C51}" destId="{95575755-CB7D-4F24-B23C-C733768DB13B}" srcOrd="0" destOrd="0" presId="urn:microsoft.com/office/officeart/2024/3/layout/verticalVisualTextBlock1"/>
    <dgm:cxn modelId="{198AF2A5-59ED-4EB4-BFD4-01E918EE8028}" type="presOf" srcId="{93F7A96F-97E3-4F2F-AE74-E099F5C5A94B}" destId="{8EFB387D-1B05-4E6E-BB67-377CA0F0A209}" srcOrd="0" destOrd="0" presId="urn:microsoft.com/office/officeart/2024/3/layout/verticalVisualTextBlock1"/>
    <dgm:cxn modelId="{A71025AD-69EB-4138-9365-7826CA66F284}" srcId="{31D48377-8E79-4B57-A5F4-0D1159854132}" destId="{4F0D2A65-841A-4183-8FFF-C5FD9D7F189F}" srcOrd="0" destOrd="0" parTransId="{F5E50FD9-33B8-4DA0-B263-FC0F41BC9E08}" sibTransId="{A4E9ED92-7758-44C4-861B-6763D9B7B2E6}"/>
    <dgm:cxn modelId="{BAB1A5B2-AB91-4D88-A9A5-A8E10D689F8A}" type="presOf" srcId="{31D48377-8E79-4B57-A5F4-0D1159854132}" destId="{32F6286A-FD72-4D6D-AAE1-E6782986BE60}" srcOrd="0" destOrd="0" presId="urn:microsoft.com/office/officeart/2024/3/layout/verticalVisualTextBlock1"/>
    <dgm:cxn modelId="{407F4BCB-7CD9-4774-99EA-216BBDA01518}" type="presOf" srcId="{C07E01DA-6C99-4DA7-BC7C-C0F906D91313}" destId="{A6531C81-6729-452D-BA6E-821BFB45D943}" srcOrd="0" destOrd="0" presId="urn:microsoft.com/office/officeart/2024/3/layout/verticalVisualTextBlock1"/>
    <dgm:cxn modelId="{FC6D4AE2-D60F-43C1-9AFD-3DDEAC4B006D}" type="presOf" srcId="{4CD1B3BE-F780-4D71-BF51-2AAD10F4584D}" destId="{F0ECBBFB-CA05-42DB-B12E-09CBACF4DA32}" srcOrd="0" destOrd="0" presId="urn:microsoft.com/office/officeart/2024/3/layout/verticalVisualTextBlock1"/>
    <dgm:cxn modelId="{79B6EDE3-811F-4BC5-8897-C6C6BFC70E03}" srcId="{EEA07A35-1532-4D1C-8073-9020C0A250AA}" destId="{93F7A96F-97E3-4F2F-AE74-E099F5C5A94B}" srcOrd="2" destOrd="0" parTransId="{AE43AFE2-5758-4DCF-A420-3DDCEBF05F8B}" sibTransId="{C33E943A-534A-485F-B10B-2802FF329BCD}"/>
    <dgm:cxn modelId="{1F483AAA-15FF-4787-B6EE-B814DB1A287A}" type="presParOf" srcId="{832D473D-6C5D-4AEE-9FD4-5E7A6A3AC4FE}" destId="{788DAA74-0170-47B9-973F-FE5C75B4FF5D}" srcOrd="0" destOrd="0" presId="urn:microsoft.com/office/officeart/2024/3/layout/verticalVisualTextBlock1"/>
    <dgm:cxn modelId="{0C975F87-7367-4194-A7BE-D99A6E02AB65}" type="presParOf" srcId="{788DAA74-0170-47B9-973F-FE5C75B4FF5D}" destId="{5D75AE13-CF5E-4CD7-8B9B-A9C9B78E9E62}" srcOrd="0" destOrd="0" presId="urn:microsoft.com/office/officeart/2024/3/layout/verticalVisualTextBlock1"/>
    <dgm:cxn modelId="{34450A1B-FB1D-4627-84EC-0959740135E8}" type="presParOf" srcId="{788DAA74-0170-47B9-973F-FE5C75B4FF5D}" destId="{32F6286A-FD72-4D6D-AAE1-E6782986BE60}" srcOrd="1" destOrd="0" presId="urn:microsoft.com/office/officeart/2024/3/layout/verticalVisualTextBlock1"/>
    <dgm:cxn modelId="{3754E918-41E0-457A-879F-9A6A8DC566CB}" type="presParOf" srcId="{788DAA74-0170-47B9-973F-FE5C75B4FF5D}" destId="{32C30F91-2552-4AC3-BA43-E9F7DAE06C11}" srcOrd="2" destOrd="0" presId="urn:microsoft.com/office/officeart/2024/3/layout/verticalVisualTextBlock1"/>
    <dgm:cxn modelId="{BD03CA3D-2E09-4180-9E25-A977A25B4006}" type="presParOf" srcId="{832D473D-6C5D-4AEE-9FD4-5E7A6A3AC4FE}" destId="{F0ECBBFB-CA05-42DB-B12E-09CBACF4DA32}" srcOrd="1" destOrd="0" presId="urn:microsoft.com/office/officeart/2024/3/layout/verticalVisualTextBlock1"/>
    <dgm:cxn modelId="{EEF17668-355B-44D7-92C3-DDFD5B50ACFF}" type="presParOf" srcId="{832D473D-6C5D-4AEE-9FD4-5E7A6A3AC4FE}" destId="{EC9639D0-648E-43B0-B391-895EE1C81491}" srcOrd="2" destOrd="0" presId="urn:microsoft.com/office/officeart/2024/3/layout/verticalVisualTextBlock1"/>
    <dgm:cxn modelId="{B6478ECD-71FD-4B58-8BA5-8C7A3AE422BE}" type="presParOf" srcId="{EC9639D0-648E-43B0-B391-895EE1C81491}" destId="{D403E4FF-C743-4FC4-A8C4-BAB5CDB10C51}" srcOrd="0" destOrd="0" presId="urn:microsoft.com/office/officeart/2024/3/layout/verticalVisualTextBlock1"/>
    <dgm:cxn modelId="{135A5081-05E1-4A4B-B2D8-813F631D4E52}" type="presParOf" srcId="{EC9639D0-648E-43B0-B391-895EE1C81491}" destId="{F605B760-C276-4757-B118-65D41D845353}" srcOrd="1" destOrd="0" presId="urn:microsoft.com/office/officeart/2024/3/layout/verticalVisualTextBlock1"/>
    <dgm:cxn modelId="{D89025FE-9D7B-40B7-8720-3FE092021AA0}" type="presParOf" srcId="{EC9639D0-648E-43B0-B391-895EE1C81491}" destId="{86AD46DB-9AAF-43CB-AC83-8EC494D1EDB0}" srcOrd="2" destOrd="0" presId="urn:microsoft.com/office/officeart/2024/3/layout/verticalVisualTextBlock1"/>
    <dgm:cxn modelId="{43F12156-E467-4F6C-B410-BBD5CEF25172}" type="presParOf" srcId="{832D473D-6C5D-4AEE-9FD4-5E7A6A3AC4FE}" destId="{A6531C81-6729-452D-BA6E-821BFB45D943}" srcOrd="3" destOrd="0" presId="urn:microsoft.com/office/officeart/2024/3/layout/verticalVisualTextBlock1"/>
    <dgm:cxn modelId="{B1B2D908-C2AA-46B9-8553-57D574CED42A}" type="presParOf" srcId="{832D473D-6C5D-4AEE-9FD4-5E7A6A3AC4FE}" destId="{16017C6C-DC94-4837-93FA-7B1C95675722}" srcOrd="4" destOrd="0" presId="urn:microsoft.com/office/officeart/2024/3/layout/verticalVisualTextBlock1"/>
    <dgm:cxn modelId="{5FA95D37-FC8F-405E-AC92-88791107E7DB}" type="presParOf" srcId="{16017C6C-DC94-4837-93FA-7B1C95675722}" destId="{866D3133-6154-43F4-99CE-CC8DE88B2607}" srcOrd="0" destOrd="0" presId="urn:microsoft.com/office/officeart/2024/3/layout/verticalVisualTextBlock1"/>
    <dgm:cxn modelId="{C6140FAA-24E9-473F-BB87-EDEDD7FB1903}" type="presParOf" srcId="{16017C6C-DC94-4837-93FA-7B1C95675722}" destId="{8EFB387D-1B05-4E6E-BB67-377CA0F0A209}" srcOrd="1" destOrd="0" presId="urn:microsoft.com/office/officeart/2024/3/layout/verticalVisualTextBlock1"/>
    <dgm:cxn modelId="{9873D325-C623-41FD-A240-B0EF64FD12D9}" type="presParOf" srcId="{16017C6C-DC94-4837-93FA-7B1C95675722}" destId="{95575755-CB7D-4F24-B23C-C733768DB13B}"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79A9FC-26E0-4AD5-B5DE-49B7ACBFD7FA}"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IN"/>
        </a:p>
      </dgm:t>
    </dgm:pt>
    <dgm:pt modelId="{C350A022-C545-432B-9AFE-622A53F8D505}">
      <dgm:prSet/>
      <dgm:spPr/>
      <dgm:t>
        <a:bodyPr/>
        <a:lstStyle/>
        <a:p>
          <a:pPr>
            <a:lnSpc>
              <a:spcPct val="100000"/>
            </a:lnSpc>
            <a:defRPr b="1"/>
          </a:pPr>
          <a:r>
            <a:rPr lang="en-IN"/>
            <a:t>Importance of Data Privacy</a:t>
          </a:r>
        </a:p>
      </dgm:t>
    </dgm:pt>
    <dgm:pt modelId="{98DB03B9-8B88-4A6D-AF8B-6E30909BDF1A}" type="parTrans" cxnId="{EB7976E9-0996-4E9E-AA7D-2BCEB0CEEB7F}">
      <dgm:prSet/>
      <dgm:spPr/>
      <dgm:t>
        <a:bodyPr/>
        <a:lstStyle/>
        <a:p>
          <a:endParaRPr lang="en-IN"/>
        </a:p>
      </dgm:t>
    </dgm:pt>
    <dgm:pt modelId="{8843D0DF-A14A-4D52-8197-C74E31199B45}" type="sibTrans" cxnId="{EB7976E9-0996-4E9E-AA7D-2BCEB0CEEB7F}">
      <dgm:prSet/>
      <dgm:spPr/>
      <dgm:t>
        <a:bodyPr/>
        <a:lstStyle/>
        <a:p>
          <a:pPr>
            <a:lnSpc>
              <a:spcPct val="100000"/>
            </a:lnSpc>
            <a:defRPr b="1"/>
          </a:pPr>
          <a:endParaRPr lang="en-IN"/>
        </a:p>
      </dgm:t>
    </dgm:pt>
    <dgm:pt modelId="{C545E5EF-8109-459A-BA5F-04B2A68C8A23}">
      <dgm:prSet/>
      <dgm:spPr/>
      <dgm:t>
        <a:bodyPr/>
        <a:lstStyle/>
        <a:p>
          <a:pPr>
            <a:lnSpc>
              <a:spcPct val="100000"/>
            </a:lnSpc>
          </a:pPr>
          <a:r>
            <a:rPr lang="en-IN"/>
            <a:t>Ensuring data privacy is essential to protect user information and maintain trust in digital interactions.</a:t>
          </a:r>
        </a:p>
      </dgm:t>
    </dgm:pt>
    <dgm:pt modelId="{18DF070B-7DAA-4AA5-90D0-71FFA2D62318}" type="parTrans" cxnId="{64EDD917-6F95-473B-A600-D16B5FEE352B}">
      <dgm:prSet/>
      <dgm:spPr/>
      <dgm:t>
        <a:bodyPr/>
        <a:lstStyle/>
        <a:p>
          <a:endParaRPr lang="en-IN"/>
        </a:p>
      </dgm:t>
    </dgm:pt>
    <dgm:pt modelId="{01FF590C-B606-4E68-879B-B50BDB9EB6D3}" type="sibTrans" cxnId="{64EDD917-6F95-473B-A600-D16B5FEE352B}">
      <dgm:prSet/>
      <dgm:spPr/>
      <dgm:t>
        <a:bodyPr/>
        <a:lstStyle/>
        <a:p>
          <a:endParaRPr lang="en-IN"/>
        </a:p>
      </dgm:t>
    </dgm:pt>
    <dgm:pt modelId="{6082026B-9FA4-40DD-858D-02CB6A209A5F}">
      <dgm:prSet/>
      <dgm:spPr/>
      <dgm:t>
        <a:bodyPr/>
        <a:lstStyle/>
        <a:p>
          <a:pPr>
            <a:lnSpc>
              <a:spcPct val="100000"/>
            </a:lnSpc>
            <a:defRPr b="1"/>
          </a:pPr>
          <a:r>
            <a:rPr lang="en-IN"/>
            <a:t>Security in Prompt Design</a:t>
          </a:r>
        </a:p>
      </dgm:t>
    </dgm:pt>
    <dgm:pt modelId="{ED0EA3E2-72E6-4E80-A30D-C32662B053DA}" type="parTrans" cxnId="{116A6680-C1CD-4B57-8740-DDB009CD858A}">
      <dgm:prSet/>
      <dgm:spPr/>
      <dgm:t>
        <a:bodyPr/>
        <a:lstStyle/>
        <a:p>
          <a:endParaRPr lang="en-IN"/>
        </a:p>
      </dgm:t>
    </dgm:pt>
    <dgm:pt modelId="{DC552F0A-75A3-4ABB-B09B-DF8B1A3B31AB}" type="sibTrans" cxnId="{116A6680-C1CD-4B57-8740-DDB009CD858A}">
      <dgm:prSet/>
      <dgm:spPr/>
      <dgm:t>
        <a:bodyPr/>
        <a:lstStyle/>
        <a:p>
          <a:pPr>
            <a:lnSpc>
              <a:spcPct val="100000"/>
            </a:lnSpc>
            <a:defRPr b="1"/>
          </a:pPr>
          <a:endParaRPr lang="en-IN"/>
        </a:p>
      </dgm:t>
    </dgm:pt>
    <dgm:pt modelId="{C2AFBF8E-7AED-440C-A098-71A54E14EFA4}">
      <dgm:prSet/>
      <dgm:spPr/>
      <dgm:t>
        <a:bodyPr/>
        <a:lstStyle/>
        <a:p>
          <a:pPr>
            <a:lnSpc>
              <a:spcPct val="100000"/>
            </a:lnSpc>
          </a:pPr>
          <a:r>
            <a:rPr lang="en-IN"/>
            <a:t>Designing prompts with security in mind helps prevent unauthorized access and data breaches.</a:t>
          </a:r>
        </a:p>
      </dgm:t>
    </dgm:pt>
    <dgm:pt modelId="{08290A5A-59B7-4036-8870-7C5CCFCD26D6}" type="parTrans" cxnId="{C714C237-76FA-48AA-B5BE-5C7A56438A1C}">
      <dgm:prSet/>
      <dgm:spPr/>
      <dgm:t>
        <a:bodyPr/>
        <a:lstStyle/>
        <a:p>
          <a:endParaRPr lang="en-IN"/>
        </a:p>
      </dgm:t>
    </dgm:pt>
    <dgm:pt modelId="{112ABE99-4A09-4FA0-AB72-2A821025EFFB}" type="sibTrans" cxnId="{C714C237-76FA-48AA-B5BE-5C7A56438A1C}">
      <dgm:prSet/>
      <dgm:spPr/>
      <dgm:t>
        <a:bodyPr/>
        <a:lstStyle/>
        <a:p>
          <a:endParaRPr lang="en-IN"/>
        </a:p>
      </dgm:t>
    </dgm:pt>
    <dgm:pt modelId="{65BDEE74-854B-4D4D-AF72-67616B17E7F9}">
      <dgm:prSet/>
      <dgm:spPr/>
      <dgm:t>
        <a:bodyPr/>
        <a:lstStyle/>
        <a:p>
          <a:pPr>
            <a:lnSpc>
              <a:spcPct val="100000"/>
            </a:lnSpc>
            <a:defRPr b="1"/>
          </a:pPr>
          <a:r>
            <a:rPr lang="en-IN"/>
            <a:t>Best Practices in Prompt Engineering</a:t>
          </a:r>
        </a:p>
      </dgm:t>
    </dgm:pt>
    <dgm:pt modelId="{65631AB9-4EC1-4892-A1CF-5E11D982E668}" type="parTrans" cxnId="{2ADD29EF-C8FA-4865-AF98-10D03FA2649F}">
      <dgm:prSet/>
      <dgm:spPr/>
      <dgm:t>
        <a:bodyPr/>
        <a:lstStyle/>
        <a:p>
          <a:endParaRPr lang="en-IN"/>
        </a:p>
      </dgm:t>
    </dgm:pt>
    <dgm:pt modelId="{426D487B-30F0-421F-8394-F39040CE9815}" type="sibTrans" cxnId="{2ADD29EF-C8FA-4865-AF98-10D03FA2649F}">
      <dgm:prSet/>
      <dgm:spPr/>
      <dgm:t>
        <a:bodyPr/>
        <a:lstStyle/>
        <a:p>
          <a:endParaRPr lang="en-IN"/>
        </a:p>
      </dgm:t>
    </dgm:pt>
    <dgm:pt modelId="{E43D947C-FF92-4E5F-AD17-4C11D4332735}">
      <dgm:prSet/>
      <dgm:spPr/>
      <dgm:t>
        <a:bodyPr/>
        <a:lstStyle/>
        <a:p>
          <a:pPr>
            <a:lnSpc>
              <a:spcPct val="100000"/>
            </a:lnSpc>
          </a:pPr>
          <a:r>
            <a:rPr lang="en-IN"/>
            <a:t>Implementing best practices can significantly mitigate risks related to data privacy and security in prompt usage.</a:t>
          </a:r>
        </a:p>
      </dgm:t>
    </dgm:pt>
    <dgm:pt modelId="{9F7E08C5-935D-4999-BA09-9A9863F9C731}" type="parTrans" cxnId="{44B18057-78EC-477E-B043-E03BFA5E087E}">
      <dgm:prSet/>
      <dgm:spPr/>
      <dgm:t>
        <a:bodyPr/>
        <a:lstStyle/>
        <a:p>
          <a:endParaRPr lang="en-IN"/>
        </a:p>
      </dgm:t>
    </dgm:pt>
    <dgm:pt modelId="{FB54CFC4-B093-4672-B6E3-C56B70DC4E3E}" type="sibTrans" cxnId="{44B18057-78EC-477E-B043-E03BFA5E087E}">
      <dgm:prSet/>
      <dgm:spPr/>
      <dgm:t>
        <a:bodyPr/>
        <a:lstStyle/>
        <a:p>
          <a:endParaRPr lang="en-IN"/>
        </a:p>
      </dgm:t>
    </dgm:pt>
    <dgm:pt modelId="{3D2A64DD-2DC3-4117-A5FB-37CE293A6DFF}" type="pres">
      <dgm:prSet presAssocID="{D079A9FC-26E0-4AD5-B5DE-49B7ACBFD7FA}" presName="Root" presStyleCnt="0">
        <dgm:presLayoutVars>
          <dgm:dir/>
          <dgm:resizeHandles val="exact"/>
        </dgm:presLayoutVars>
      </dgm:prSet>
      <dgm:spPr/>
    </dgm:pt>
    <dgm:pt modelId="{283894FA-C119-46D1-BC5C-CB4BA4B7B872}" type="pres">
      <dgm:prSet presAssocID="{C350A022-C545-432B-9AFE-622A53F8D505}" presName="Composite" presStyleCnt="0"/>
      <dgm:spPr/>
    </dgm:pt>
    <dgm:pt modelId="{9DF09DEF-1828-4660-957D-5589A8A82188}" type="pres">
      <dgm:prSet presAssocID="{C350A022-C545-432B-9AFE-622A53F8D505}"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r="26505" b="7"/>
          <a:stretch/>
        </a:blipFill>
      </dgm:spPr>
      <dgm:extLst>
        <a:ext uri="{E40237B7-FDA0-4F09-8148-C483321AD2D9}">
          <dgm14:cNvPr xmlns:dgm14="http://schemas.microsoft.com/office/drawing/2010/diagram" id="0" name="" descr="Digital padlock art"/>
        </a:ext>
      </dgm:extLst>
    </dgm:pt>
    <dgm:pt modelId="{AC1D25F6-647C-4B16-9223-706D0F4F2CC0}" type="pres">
      <dgm:prSet presAssocID="{C350A022-C545-432B-9AFE-622A53F8D505}" presName="Subtitle" presStyleLbl="revTx" presStyleIdx="0" presStyleCnt="6">
        <dgm:presLayoutVars>
          <dgm:chMax val="0"/>
          <dgm:bulletEnabled/>
        </dgm:presLayoutVars>
      </dgm:prSet>
      <dgm:spPr/>
    </dgm:pt>
    <dgm:pt modelId="{9A0E85A8-13C8-4694-A1AD-70E2759B073E}" type="pres">
      <dgm:prSet presAssocID="{C350A022-C545-432B-9AFE-622A53F8D505}" presName="Description" presStyleLbl="revTx" presStyleIdx="1" presStyleCnt="6">
        <dgm:presLayoutVars>
          <dgm:bulletEnabled/>
        </dgm:presLayoutVars>
      </dgm:prSet>
      <dgm:spPr/>
    </dgm:pt>
    <dgm:pt modelId="{F90ED817-8C3B-43A0-9218-C60BE832E4BD}" type="pres">
      <dgm:prSet presAssocID="{8843D0DF-A14A-4D52-8197-C74E31199B45}" presName="sibTrans" presStyleLbl="sibTrans2D1" presStyleIdx="0" presStyleCnt="0"/>
      <dgm:spPr/>
    </dgm:pt>
    <dgm:pt modelId="{355278E5-A049-44C0-9520-AF88C8A85ED1}" type="pres">
      <dgm:prSet presAssocID="{6082026B-9FA4-40DD-858D-02CB6A209A5F}" presName="Composite" presStyleCnt="0"/>
      <dgm:spPr/>
    </dgm:pt>
    <dgm:pt modelId="{27E649F9-B8AA-4458-9DE2-536E20201937}" type="pres">
      <dgm:prSet presAssocID="{6082026B-9FA4-40DD-858D-02CB6A209A5F}"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5717" r="19284"/>
          <a:stretch/>
        </a:blipFill>
      </dgm:spPr>
      <dgm:extLst>
        <a:ext uri="{E40237B7-FDA0-4F09-8148-C483321AD2D9}">
          <dgm14:cNvPr xmlns:dgm14="http://schemas.microsoft.com/office/drawing/2010/diagram" id="0" name="" descr="Digital concept which shows abstract network and concept of security optimization and internet technology  "/>
        </a:ext>
      </dgm:extLst>
    </dgm:pt>
    <dgm:pt modelId="{9081752F-599F-43D4-998F-D3FC59648284}" type="pres">
      <dgm:prSet presAssocID="{6082026B-9FA4-40DD-858D-02CB6A209A5F}" presName="Subtitle" presStyleLbl="revTx" presStyleIdx="2" presStyleCnt="6">
        <dgm:presLayoutVars>
          <dgm:chMax val="0"/>
          <dgm:bulletEnabled/>
        </dgm:presLayoutVars>
      </dgm:prSet>
      <dgm:spPr/>
    </dgm:pt>
    <dgm:pt modelId="{D770067E-EE7E-47B6-A7EF-8E96FB68213F}" type="pres">
      <dgm:prSet presAssocID="{6082026B-9FA4-40DD-858D-02CB6A209A5F}" presName="Description" presStyleLbl="revTx" presStyleIdx="3" presStyleCnt="6">
        <dgm:presLayoutVars>
          <dgm:bulletEnabled/>
        </dgm:presLayoutVars>
      </dgm:prSet>
      <dgm:spPr/>
    </dgm:pt>
    <dgm:pt modelId="{B16C30C7-30DB-40EA-8005-B78749273C65}" type="pres">
      <dgm:prSet presAssocID="{DC552F0A-75A3-4ABB-B09B-DF8B1A3B31AB}" presName="sibTrans" presStyleLbl="sibTrans2D1" presStyleIdx="0" presStyleCnt="0"/>
      <dgm:spPr/>
    </dgm:pt>
    <dgm:pt modelId="{5AB6A7AA-68BB-47E0-B6C2-A61944CB6D09}" type="pres">
      <dgm:prSet presAssocID="{65BDEE74-854B-4D4D-AF72-67616B17E7F9}" presName="Composite" presStyleCnt="0"/>
      <dgm:spPr/>
    </dgm:pt>
    <dgm:pt modelId="{DA156707-1043-4511-97CA-1250A8A2C0FA}" type="pres">
      <dgm:prSet presAssocID="{65BDEE74-854B-4D4D-AF72-67616B17E7F9}"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2232" r="12767" b="-2"/>
          <a:stretch/>
        </a:blipFill>
      </dgm:spPr>
      <dgm:extLst>
        <a:ext uri="{E40237B7-FDA0-4F09-8148-C483321AD2D9}">
          <dgm14:cNvPr xmlns:dgm14="http://schemas.microsoft.com/office/drawing/2010/diagram" id="0" name="" descr="Correct check box digital concept on the circuit board"/>
        </a:ext>
      </dgm:extLst>
    </dgm:pt>
    <dgm:pt modelId="{9DD22609-295D-434D-8F42-8A98DDD6ADAB}" type="pres">
      <dgm:prSet presAssocID="{65BDEE74-854B-4D4D-AF72-67616B17E7F9}" presName="Subtitle" presStyleLbl="revTx" presStyleIdx="4" presStyleCnt="6">
        <dgm:presLayoutVars>
          <dgm:chMax val="0"/>
          <dgm:bulletEnabled/>
        </dgm:presLayoutVars>
      </dgm:prSet>
      <dgm:spPr/>
    </dgm:pt>
    <dgm:pt modelId="{AC5C8969-7C6E-4573-B0D6-03EFAA633A71}" type="pres">
      <dgm:prSet presAssocID="{65BDEE74-854B-4D4D-AF72-67616B17E7F9}" presName="Description" presStyleLbl="revTx" presStyleIdx="5" presStyleCnt="6">
        <dgm:presLayoutVars>
          <dgm:bulletEnabled/>
        </dgm:presLayoutVars>
      </dgm:prSet>
      <dgm:spPr/>
    </dgm:pt>
  </dgm:ptLst>
  <dgm:cxnLst>
    <dgm:cxn modelId="{816D0101-B12B-4FEF-8EE1-062C18E6016F}" type="presOf" srcId="{6082026B-9FA4-40DD-858D-02CB6A209A5F}" destId="{9081752F-599F-43D4-998F-D3FC59648284}" srcOrd="0" destOrd="0" presId="urn:microsoft.com/office/officeart/2024/3/layout/verticalVisualTextBlock1"/>
    <dgm:cxn modelId="{64EDD917-6F95-473B-A600-D16B5FEE352B}" srcId="{C350A022-C545-432B-9AFE-622A53F8D505}" destId="{C545E5EF-8109-459A-BA5F-04B2A68C8A23}" srcOrd="0" destOrd="0" parTransId="{18DF070B-7DAA-4AA5-90D0-71FFA2D62318}" sibTransId="{01FF590C-B606-4E68-879B-B50BDB9EB6D3}"/>
    <dgm:cxn modelId="{C2C52727-5EF8-49FC-B65B-EB9BEB9727B5}" type="presOf" srcId="{DC552F0A-75A3-4ABB-B09B-DF8B1A3B31AB}" destId="{B16C30C7-30DB-40EA-8005-B78749273C65}" srcOrd="0" destOrd="0" presId="urn:microsoft.com/office/officeart/2024/3/layout/verticalVisualTextBlock1"/>
    <dgm:cxn modelId="{C714C237-76FA-48AA-B5BE-5C7A56438A1C}" srcId="{6082026B-9FA4-40DD-858D-02CB6A209A5F}" destId="{C2AFBF8E-7AED-440C-A098-71A54E14EFA4}" srcOrd="0" destOrd="0" parTransId="{08290A5A-59B7-4036-8870-7C5CCFCD26D6}" sibTransId="{112ABE99-4A09-4FA0-AB72-2A821025EFFB}"/>
    <dgm:cxn modelId="{80013C4E-D955-453C-95AC-11BA2D44B19E}" type="presOf" srcId="{8843D0DF-A14A-4D52-8197-C74E31199B45}" destId="{F90ED817-8C3B-43A0-9218-C60BE832E4BD}" srcOrd="0" destOrd="0" presId="urn:microsoft.com/office/officeart/2024/3/layout/verticalVisualTextBlock1"/>
    <dgm:cxn modelId="{44B18057-78EC-477E-B043-E03BFA5E087E}" srcId="{65BDEE74-854B-4D4D-AF72-67616B17E7F9}" destId="{E43D947C-FF92-4E5F-AD17-4C11D4332735}" srcOrd="0" destOrd="0" parTransId="{9F7E08C5-935D-4999-BA09-9A9863F9C731}" sibTransId="{FB54CFC4-B093-4672-B6E3-C56B70DC4E3E}"/>
    <dgm:cxn modelId="{116A6680-C1CD-4B57-8740-DDB009CD858A}" srcId="{D079A9FC-26E0-4AD5-B5DE-49B7ACBFD7FA}" destId="{6082026B-9FA4-40DD-858D-02CB6A209A5F}" srcOrd="1" destOrd="0" parTransId="{ED0EA3E2-72E6-4E80-A30D-C32662B053DA}" sibTransId="{DC552F0A-75A3-4ABB-B09B-DF8B1A3B31AB}"/>
    <dgm:cxn modelId="{D6619090-3057-496B-B15D-1F06D4364D00}" type="presOf" srcId="{E43D947C-FF92-4E5F-AD17-4C11D4332735}" destId="{AC5C8969-7C6E-4573-B0D6-03EFAA633A71}" srcOrd="0" destOrd="0" presId="urn:microsoft.com/office/officeart/2024/3/layout/verticalVisualTextBlock1"/>
    <dgm:cxn modelId="{88062DAC-13AE-4BBF-8D80-1C198DB51267}" type="presOf" srcId="{D079A9FC-26E0-4AD5-B5DE-49B7ACBFD7FA}" destId="{3D2A64DD-2DC3-4117-A5FB-37CE293A6DFF}" srcOrd="0" destOrd="0" presId="urn:microsoft.com/office/officeart/2024/3/layout/verticalVisualTextBlock1"/>
    <dgm:cxn modelId="{5EB414BC-F79A-45D8-9F5A-3C586C023F3F}" type="presOf" srcId="{C545E5EF-8109-459A-BA5F-04B2A68C8A23}" destId="{9A0E85A8-13C8-4694-A1AD-70E2759B073E}" srcOrd="0" destOrd="0" presId="urn:microsoft.com/office/officeart/2024/3/layout/verticalVisualTextBlock1"/>
    <dgm:cxn modelId="{760B3FD1-C481-421C-9C2F-9D6B136F0BB4}" type="presOf" srcId="{C350A022-C545-432B-9AFE-622A53F8D505}" destId="{AC1D25F6-647C-4B16-9223-706D0F4F2CC0}" srcOrd="0" destOrd="0" presId="urn:microsoft.com/office/officeart/2024/3/layout/verticalVisualTextBlock1"/>
    <dgm:cxn modelId="{4D07ADE4-C523-4306-A535-92A1CE6BB5EA}" type="presOf" srcId="{C2AFBF8E-7AED-440C-A098-71A54E14EFA4}" destId="{D770067E-EE7E-47B6-A7EF-8E96FB68213F}" srcOrd="0" destOrd="0" presId="urn:microsoft.com/office/officeart/2024/3/layout/verticalVisualTextBlock1"/>
    <dgm:cxn modelId="{5310C9E5-9A59-4BDC-87BE-30068783708A}" type="presOf" srcId="{65BDEE74-854B-4D4D-AF72-67616B17E7F9}" destId="{9DD22609-295D-434D-8F42-8A98DDD6ADAB}" srcOrd="0" destOrd="0" presId="urn:microsoft.com/office/officeart/2024/3/layout/verticalVisualTextBlock1"/>
    <dgm:cxn modelId="{EB7976E9-0996-4E9E-AA7D-2BCEB0CEEB7F}" srcId="{D079A9FC-26E0-4AD5-B5DE-49B7ACBFD7FA}" destId="{C350A022-C545-432B-9AFE-622A53F8D505}" srcOrd="0" destOrd="0" parTransId="{98DB03B9-8B88-4A6D-AF8B-6E30909BDF1A}" sibTransId="{8843D0DF-A14A-4D52-8197-C74E31199B45}"/>
    <dgm:cxn modelId="{2ADD29EF-C8FA-4865-AF98-10D03FA2649F}" srcId="{D079A9FC-26E0-4AD5-B5DE-49B7ACBFD7FA}" destId="{65BDEE74-854B-4D4D-AF72-67616B17E7F9}" srcOrd="2" destOrd="0" parTransId="{65631AB9-4EC1-4892-A1CF-5E11D982E668}" sibTransId="{426D487B-30F0-421F-8394-F39040CE9815}"/>
    <dgm:cxn modelId="{DD5A1907-EAB7-404C-AC9A-648E4B4C38B3}" type="presParOf" srcId="{3D2A64DD-2DC3-4117-A5FB-37CE293A6DFF}" destId="{283894FA-C119-46D1-BC5C-CB4BA4B7B872}" srcOrd="0" destOrd="0" presId="urn:microsoft.com/office/officeart/2024/3/layout/verticalVisualTextBlock1"/>
    <dgm:cxn modelId="{3B87F3F6-09EA-4F0C-8363-AB597A3327D0}" type="presParOf" srcId="{283894FA-C119-46D1-BC5C-CB4BA4B7B872}" destId="{9DF09DEF-1828-4660-957D-5589A8A82188}" srcOrd="0" destOrd="0" presId="urn:microsoft.com/office/officeart/2024/3/layout/verticalVisualTextBlock1"/>
    <dgm:cxn modelId="{5055215D-9694-4840-8CF4-9F05674F8B5F}" type="presParOf" srcId="{283894FA-C119-46D1-BC5C-CB4BA4B7B872}" destId="{AC1D25F6-647C-4B16-9223-706D0F4F2CC0}" srcOrd="1" destOrd="0" presId="urn:microsoft.com/office/officeart/2024/3/layout/verticalVisualTextBlock1"/>
    <dgm:cxn modelId="{3DFCB2BE-4802-4327-A239-7C9BB001A373}" type="presParOf" srcId="{283894FA-C119-46D1-BC5C-CB4BA4B7B872}" destId="{9A0E85A8-13C8-4694-A1AD-70E2759B073E}" srcOrd="2" destOrd="0" presId="urn:microsoft.com/office/officeart/2024/3/layout/verticalVisualTextBlock1"/>
    <dgm:cxn modelId="{F992151B-5194-4FFD-95FB-A192CFE53CDE}" type="presParOf" srcId="{3D2A64DD-2DC3-4117-A5FB-37CE293A6DFF}" destId="{F90ED817-8C3B-43A0-9218-C60BE832E4BD}" srcOrd="1" destOrd="0" presId="urn:microsoft.com/office/officeart/2024/3/layout/verticalVisualTextBlock1"/>
    <dgm:cxn modelId="{739C43E8-DB63-4DEA-8047-C82A502DC7AC}" type="presParOf" srcId="{3D2A64DD-2DC3-4117-A5FB-37CE293A6DFF}" destId="{355278E5-A049-44C0-9520-AF88C8A85ED1}" srcOrd="2" destOrd="0" presId="urn:microsoft.com/office/officeart/2024/3/layout/verticalVisualTextBlock1"/>
    <dgm:cxn modelId="{4B597204-EA21-46B8-8233-195FA1ACFF53}" type="presParOf" srcId="{355278E5-A049-44C0-9520-AF88C8A85ED1}" destId="{27E649F9-B8AA-4458-9DE2-536E20201937}" srcOrd="0" destOrd="0" presId="urn:microsoft.com/office/officeart/2024/3/layout/verticalVisualTextBlock1"/>
    <dgm:cxn modelId="{CB7D7875-3D46-4E01-8E0E-A9848825C58D}" type="presParOf" srcId="{355278E5-A049-44C0-9520-AF88C8A85ED1}" destId="{9081752F-599F-43D4-998F-D3FC59648284}" srcOrd="1" destOrd="0" presId="urn:microsoft.com/office/officeart/2024/3/layout/verticalVisualTextBlock1"/>
    <dgm:cxn modelId="{912FD567-6739-49C3-A876-C79E4A16C2A1}" type="presParOf" srcId="{355278E5-A049-44C0-9520-AF88C8A85ED1}" destId="{D770067E-EE7E-47B6-A7EF-8E96FB68213F}" srcOrd="2" destOrd="0" presId="urn:microsoft.com/office/officeart/2024/3/layout/verticalVisualTextBlock1"/>
    <dgm:cxn modelId="{527CEC22-2652-443E-9412-F4E8F49CB8A7}" type="presParOf" srcId="{3D2A64DD-2DC3-4117-A5FB-37CE293A6DFF}" destId="{B16C30C7-30DB-40EA-8005-B78749273C65}" srcOrd="3" destOrd="0" presId="urn:microsoft.com/office/officeart/2024/3/layout/verticalVisualTextBlock1"/>
    <dgm:cxn modelId="{09039E00-3E0C-42E7-A114-D33262C1F941}" type="presParOf" srcId="{3D2A64DD-2DC3-4117-A5FB-37CE293A6DFF}" destId="{5AB6A7AA-68BB-47E0-B6C2-A61944CB6D09}" srcOrd="4" destOrd="0" presId="urn:microsoft.com/office/officeart/2024/3/layout/verticalVisualTextBlock1"/>
    <dgm:cxn modelId="{6D4551F8-228D-4153-AEFC-1D5B89C02F2A}" type="presParOf" srcId="{5AB6A7AA-68BB-47E0-B6C2-A61944CB6D09}" destId="{DA156707-1043-4511-97CA-1250A8A2C0FA}" srcOrd="0" destOrd="0" presId="urn:microsoft.com/office/officeart/2024/3/layout/verticalVisualTextBlock1"/>
    <dgm:cxn modelId="{AACBADFC-0982-4A9B-A384-F191341B7284}" type="presParOf" srcId="{5AB6A7AA-68BB-47E0-B6C2-A61944CB6D09}" destId="{9DD22609-295D-434D-8F42-8A98DDD6ADAB}" srcOrd="1" destOrd="0" presId="urn:microsoft.com/office/officeart/2024/3/layout/verticalVisualTextBlock1"/>
    <dgm:cxn modelId="{6DD0B73F-0B36-4F13-A09E-0B0363FC74AE}" type="presParOf" srcId="{5AB6A7AA-68BB-47E0-B6C2-A61944CB6D09}" destId="{AC5C8969-7C6E-4573-B0D6-03EFAA633A71}"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3C5095-3FCF-41F8-838C-C3C039F43919}"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DAA9779F-4B16-41C1-9B63-AB6C346B6E14}">
      <dgm:prSet/>
      <dgm:spPr/>
      <dgm:t>
        <a:bodyPr/>
        <a:lstStyle/>
        <a:p>
          <a:pPr>
            <a:lnSpc>
              <a:spcPct val="100000"/>
            </a:lnSpc>
            <a:defRPr b="1"/>
          </a:pPr>
          <a:r>
            <a:rPr lang="en-US"/>
            <a:t>Importance of Prompt Engineering</a:t>
          </a:r>
        </a:p>
      </dgm:t>
    </dgm:pt>
    <dgm:pt modelId="{31B33AF0-ACA2-45F2-AF89-00FEC7F3A3AF}" type="parTrans" cxnId="{9D864DD8-DEC1-4584-ACDB-56252DC73F0B}">
      <dgm:prSet/>
      <dgm:spPr/>
      <dgm:t>
        <a:bodyPr/>
        <a:lstStyle/>
        <a:p>
          <a:endParaRPr lang="en-US"/>
        </a:p>
      </dgm:t>
    </dgm:pt>
    <dgm:pt modelId="{493E34D7-AD5A-4851-B959-854E0BF063E6}" type="sibTrans" cxnId="{9D864DD8-DEC1-4584-ACDB-56252DC73F0B}">
      <dgm:prSet/>
      <dgm:spPr/>
      <dgm:t>
        <a:bodyPr/>
        <a:lstStyle/>
        <a:p>
          <a:pPr>
            <a:lnSpc>
              <a:spcPct val="100000"/>
            </a:lnSpc>
            <a:defRPr b="1"/>
          </a:pPr>
          <a:endParaRPr lang="en-US"/>
        </a:p>
      </dgm:t>
    </dgm:pt>
    <dgm:pt modelId="{DFC3294E-A3E0-48C5-A09D-43288041F19C}">
      <dgm:prSet/>
      <dgm:spPr/>
      <dgm:t>
        <a:bodyPr/>
        <a:lstStyle/>
        <a:p>
          <a:pPr>
            <a:lnSpc>
              <a:spcPct val="100000"/>
            </a:lnSpc>
          </a:pPr>
          <a:r>
            <a:rPr lang="en-US"/>
            <a:t>Prompt engineering is essential for enhancing AI model interactions, enabling more effective communication and better outcomes.</a:t>
          </a:r>
        </a:p>
      </dgm:t>
    </dgm:pt>
    <dgm:pt modelId="{295E343C-8156-439F-BC68-6CA6E8695E75}" type="parTrans" cxnId="{60D420B5-BF05-4207-BA13-BFB82D93612D}">
      <dgm:prSet/>
      <dgm:spPr/>
      <dgm:t>
        <a:bodyPr/>
        <a:lstStyle/>
        <a:p>
          <a:endParaRPr lang="en-US"/>
        </a:p>
      </dgm:t>
    </dgm:pt>
    <dgm:pt modelId="{3EEC92ED-2F95-451B-9E63-032737D92224}" type="sibTrans" cxnId="{60D420B5-BF05-4207-BA13-BFB82D93612D}">
      <dgm:prSet/>
      <dgm:spPr/>
      <dgm:t>
        <a:bodyPr/>
        <a:lstStyle/>
        <a:p>
          <a:endParaRPr lang="en-US"/>
        </a:p>
      </dgm:t>
    </dgm:pt>
    <dgm:pt modelId="{C3B7846D-34C5-4200-93A0-2FA3E844FADF}">
      <dgm:prSet/>
      <dgm:spPr/>
      <dgm:t>
        <a:bodyPr/>
        <a:lstStyle/>
        <a:p>
          <a:pPr>
            <a:lnSpc>
              <a:spcPct val="100000"/>
            </a:lnSpc>
            <a:defRPr b="1"/>
          </a:pPr>
          <a:r>
            <a:rPr lang="en-US"/>
            <a:t>Understanding Principles</a:t>
          </a:r>
        </a:p>
      </dgm:t>
    </dgm:pt>
    <dgm:pt modelId="{CACB63E0-8F36-43A7-93FB-B56A529432E9}" type="parTrans" cxnId="{19B90DF2-D4C1-48E9-95E8-D079DCB6491F}">
      <dgm:prSet/>
      <dgm:spPr/>
      <dgm:t>
        <a:bodyPr/>
        <a:lstStyle/>
        <a:p>
          <a:endParaRPr lang="en-US"/>
        </a:p>
      </dgm:t>
    </dgm:pt>
    <dgm:pt modelId="{0D873756-9D62-48F7-A130-E848D57F6D41}" type="sibTrans" cxnId="{19B90DF2-D4C1-48E9-95E8-D079DCB6491F}">
      <dgm:prSet/>
      <dgm:spPr/>
      <dgm:t>
        <a:bodyPr/>
        <a:lstStyle/>
        <a:p>
          <a:pPr>
            <a:lnSpc>
              <a:spcPct val="100000"/>
            </a:lnSpc>
            <a:defRPr b="1"/>
          </a:pPr>
          <a:endParaRPr lang="en-US"/>
        </a:p>
      </dgm:t>
    </dgm:pt>
    <dgm:pt modelId="{61FDC374-7EA7-496E-A986-704E18F745D4}">
      <dgm:prSet/>
      <dgm:spPr/>
      <dgm:t>
        <a:bodyPr/>
        <a:lstStyle/>
        <a:p>
          <a:pPr>
            <a:lnSpc>
              <a:spcPct val="100000"/>
            </a:lnSpc>
          </a:pPr>
          <a:r>
            <a:rPr lang="en-US"/>
            <a:t>By grasping the core principles of prompt engineering, we can design better prompts that lead to more accurate AI responses.</a:t>
          </a:r>
        </a:p>
      </dgm:t>
    </dgm:pt>
    <dgm:pt modelId="{435B836C-1F42-419F-86D0-336219E05CB8}" type="parTrans" cxnId="{7C7B5408-B553-4328-8B66-AC3860C92218}">
      <dgm:prSet/>
      <dgm:spPr/>
      <dgm:t>
        <a:bodyPr/>
        <a:lstStyle/>
        <a:p>
          <a:endParaRPr lang="en-US"/>
        </a:p>
      </dgm:t>
    </dgm:pt>
    <dgm:pt modelId="{FA8EE53E-DC03-48CF-86DA-8369997B07F6}" type="sibTrans" cxnId="{7C7B5408-B553-4328-8B66-AC3860C92218}">
      <dgm:prSet/>
      <dgm:spPr/>
      <dgm:t>
        <a:bodyPr/>
        <a:lstStyle/>
        <a:p>
          <a:endParaRPr lang="en-US"/>
        </a:p>
      </dgm:t>
    </dgm:pt>
    <dgm:pt modelId="{357ECEE8-4C15-46B1-88D7-3F8114F9B7C9}">
      <dgm:prSet/>
      <dgm:spPr/>
      <dgm:t>
        <a:bodyPr/>
        <a:lstStyle/>
        <a:p>
          <a:pPr>
            <a:lnSpc>
              <a:spcPct val="100000"/>
            </a:lnSpc>
            <a:defRPr b="1"/>
          </a:pPr>
          <a:r>
            <a:rPr lang="en-US"/>
            <a:t>Effective Strategies</a:t>
          </a:r>
        </a:p>
      </dgm:t>
    </dgm:pt>
    <dgm:pt modelId="{3F05401F-771E-440A-BC40-E796752114EB}" type="parTrans" cxnId="{E8483EAE-A3CB-488D-9B53-7C91881FA408}">
      <dgm:prSet/>
      <dgm:spPr/>
      <dgm:t>
        <a:bodyPr/>
        <a:lstStyle/>
        <a:p>
          <a:endParaRPr lang="en-US"/>
        </a:p>
      </dgm:t>
    </dgm:pt>
    <dgm:pt modelId="{8455FD13-77D6-4BE1-BCEB-76494FD65501}" type="sibTrans" cxnId="{E8483EAE-A3CB-488D-9B53-7C91881FA408}">
      <dgm:prSet/>
      <dgm:spPr/>
      <dgm:t>
        <a:bodyPr/>
        <a:lstStyle/>
        <a:p>
          <a:pPr>
            <a:lnSpc>
              <a:spcPct val="100000"/>
            </a:lnSpc>
            <a:defRPr b="1"/>
          </a:pPr>
          <a:endParaRPr lang="en-US"/>
        </a:p>
      </dgm:t>
    </dgm:pt>
    <dgm:pt modelId="{74C87307-ECF9-4D7F-B322-5E4EB0CAEE99}">
      <dgm:prSet/>
      <dgm:spPr/>
      <dgm:t>
        <a:bodyPr/>
        <a:lstStyle/>
        <a:p>
          <a:pPr>
            <a:lnSpc>
              <a:spcPct val="100000"/>
            </a:lnSpc>
          </a:pPr>
          <a:r>
            <a:rPr lang="en-US"/>
            <a:t>Employing effective strategies in prompt engineering can significantly improve the quality of AI-generated responses and user experiences.</a:t>
          </a:r>
        </a:p>
      </dgm:t>
    </dgm:pt>
    <dgm:pt modelId="{D28A4CAF-706C-4828-8BC6-73A3FE9312BC}" type="parTrans" cxnId="{469C793F-1744-4258-93F7-E1C520F6E598}">
      <dgm:prSet/>
      <dgm:spPr/>
      <dgm:t>
        <a:bodyPr/>
        <a:lstStyle/>
        <a:p>
          <a:endParaRPr lang="en-US"/>
        </a:p>
      </dgm:t>
    </dgm:pt>
    <dgm:pt modelId="{641508EF-BD8E-4E6D-9B60-2C50EF8DA77C}" type="sibTrans" cxnId="{469C793F-1744-4258-93F7-E1C520F6E598}">
      <dgm:prSet/>
      <dgm:spPr/>
      <dgm:t>
        <a:bodyPr/>
        <a:lstStyle/>
        <a:p>
          <a:endParaRPr lang="en-US"/>
        </a:p>
      </dgm:t>
    </dgm:pt>
    <dgm:pt modelId="{708CEE8B-AAEF-436A-8179-E5CAA516E7CD}">
      <dgm:prSet/>
      <dgm:spPr/>
      <dgm:t>
        <a:bodyPr/>
        <a:lstStyle/>
        <a:p>
          <a:pPr>
            <a:lnSpc>
              <a:spcPct val="100000"/>
            </a:lnSpc>
            <a:defRPr b="1"/>
          </a:pPr>
          <a:r>
            <a:rPr lang="en-US"/>
            <a:t>Addressing Challenges</a:t>
          </a:r>
        </a:p>
      </dgm:t>
    </dgm:pt>
    <dgm:pt modelId="{3037C324-88D2-424D-854E-FF9BE2626929}" type="parTrans" cxnId="{65F5FABF-425A-4A1E-8BCB-4676E4806767}">
      <dgm:prSet/>
      <dgm:spPr/>
      <dgm:t>
        <a:bodyPr/>
        <a:lstStyle/>
        <a:p>
          <a:endParaRPr lang="en-US"/>
        </a:p>
      </dgm:t>
    </dgm:pt>
    <dgm:pt modelId="{F57412C7-43DB-4998-BBA9-3EFED6913913}" type="sibTrans" cxnId="{65F5FABF-425A-4A1E-8BCB-4676E4806767}">
      <dgm:prSet/>
      <dgm:spPr/>
      <dgm:t>
        <a:bodyPr/>
        <a:lstStyle/>
        <a:p>
          <a:endParaRPr lang="en-US"/>
        </a:p>
      </dgm:t>
    </dgm:pt>
    <dgm:pt modelId="{5A5108A3-3119-42EB-B2A2-8F8EE3E219D4}">
      <dgm:prSet/>
      <dgm:spPr/>
      <dgm:t>
        <a:bodyPr/>
        <a:lstStyle/>
        <a:p>
          <a:pPr>
            <a:lnSpc>
              <a:spcPct val="100000"/>
            </a:lnSpc>
          </a:pPr>
          <a:r>
            <a:rPr lang="en-US"/>
            <a:t>By identifying and addressing challenges in prompt engineering, we can unlock AI's full potential and achieve optimal results.</a:t>
          </a:r>
        </a:p>
      </dgm:t>
    </dgm:pt>
    <dgm:pt modelId="{F9C4522F-A75F-4EC6-B122-928A845B352F}" type="parTrans" cxnId="{AE90BDE6-5BFD-4806-B32D-F8EC1026EF61}">
      <dgm:prSet/>
      <dgm:spPr/>
      <dgm:t>
        <a:bodyPr/>
        <a:lstStyle/>
        <a:p>
          <a:endParaRPr lang="en-US"/>
        </a:p>
      </dgm:t>
    </dgm:pt>
    <dgm:pt modelId="{593050EC-A424-4B7E-BD42-FF7E2F3A0B97}" type="sibTrans" cxnId="{AE90BDE6-5BFD-4806-B32D-F8EC1026EF61}">
      <dgm:prSet/>
      <dgm:spPr/>
      <dgm:t>
        <a:bodyPr/>
        <a:lstStyle/>
        <a:p>
          <a:endParaRPr lang="en-US"/>
        </a:p>
      </dgm:t>
    </dgm:pt>
    <dgm:pt modelId="{3D2A342E-C964-44DB-B366-1B913F27E6F1}" type="pres">
      <dgm:prSet presAssocID="{B23C5095-3FCF-41F8-838C-C3C039F43919}" presName="Name0" presStyleCnt="0">
        <dgm:presLayoutVars>
          <dgm:dir/>
          <dgm:resizeHandles val="exact"/>
        </dgm:presLayoutVars>
      </dgm:prSet>
      <dgm:spPr/>
    </dgm:pt>
    <dgm:pt modelId="{FF46031A-7574-40E5-95E0-280A3F779A22}" type="pres">
      <dgm:prSet presAssocID="{DAA9779F-4B16-41C1-9B63-AB6C346B6E14}" presName="compNode" presStyleCnt="0"/>
      <dgm:spPr/>
    </dgm:pt>
    <dgm:pt modelId="{46023A3B-D589-43BE-8510-0B7EAA16D07D}" type="pres">
      <dgm:prSet presAssocID="{DAA9779F-4B16-41C1-9B63-AB6C346B6E14}" presName="pictRect" presStyleLbl="revTx" presStyleIdx="0" presStyleCnt="8">
        <dgm:presLayoutVars>
          <dgm:chMax val="0"/>
          <dgm:bulletEnabled/>
        </dgm:presLayoutVars>
      </dgm:prSet>
      <dgm:spPr/>
    </dgm:pt>
    <dgm:pt modelId="{ABFCF48F-4198-4FC8-A729-D8A3C4FABF7D}" type="pres">
      <dgm:prSet presAssocID="{DAA9779F-4B16-41C1-9B63-AB6C346B6E14}" presName="textRect" presStyleLbl="revTx" presStyleIdx="1" presStyleCnt="8">
        <dgm:presLayoutVars>
          <dgm:bulletEnabled/>
        </dgm:presLayoutVars>
      </dgm:prSet>
      <dgm:spPr/>
    </dgm:pt>
    <dgm:pt modelId="{443D60E8-7550-42A1-A264-D79AEBD9ABB8}" type="pres">
      <dgm:prSet presAssocID="{493E34D7-AD5A-4851-B959-854E0BF063E6}" presName="sibTrans" presStyleLbl="sibTrans2D1" presStyleIdx="0" presStyleCnt="0"/>
      <dgm:spPr/>
    </dgm:pt>
    <dgm:pt modelId="{580E85C0-E09E-41BC-AD49-921F5EB9E7BC}" type="pres">
      <dgm:prSet presAssocID="{C3B7846D-34C5-4200-93A0-2FA3E844FADF}" presName="compNode" presStyleCnt="0"/>
      <dgm:spPr/>
    </dgm:pt>
    <dgm:pt modelId="{088BFB28-388E-477A-9269-AFFB9F450CAB}" type="pres">
      <dgm:prSet presAssocID="{C3B7846D-34C5-4200-93A0-2FA3E844FADF}" presName="pictRect" presStyleLbl="revTx" presStyleIdx="2" presStyleCnt="8">
        <dgm:presLayoutVars>
          <dgm:chMax val="0"/>
          <dgm:bulletEnabled/>
        </dgm:presLayoutVars>
      </dgm:prSet>
      <dgm:spPr/>
    </dgm:pt>
    <dgm:pt modelId="{138F5139-456C-475F-B506-F6EFE5EC4FCD}" type="pres">
      <dgm:prSet presAssocID="{C3B7846D-34C5-4200-93A0-2FA3E844FADF}" presName="textRect" presStyleLbl="revTx" presStyleIdx="3" presStyleCnt="8">
        <dgm:presLayoutVars>
          <dgm:bulletEnabled/>
        </dgm:presLayoutVars>
      </dgm:prSet>
      <dgm:spPr/>
    </dgm:pt>
    <dgm:pt modelId="{BE0F72F5-F825-4D16-98E6-D13DE86449CC}" type="pres">
      <dgm:prSet presAssocID="{0D873756-9D62-48F7-A130-E848D57F6D41}" presName="sibTrans" presStyleLbl="sibTrans2D1" presStyleIdx="0" presStyleCnt="0"/>
      <dgm:spPr/>
    </dgm:pt>
    <dgm:pt modelId="{87C51A56-6092-489C-AD13-427043C28088}" type="pres">
      <dgm:prSet presAssocID="{357ECEE8-4C15-46B1-88D7-3F8114F9B7C9}" presName="compNode" presStyleCnt="0"/>
      <dgm:spPr/>
    </dgm:pt>
    <dgm:pt modelId="{7575DCAB-CE65-4CD5-B15D-27851C4A8CA2}" type="pres">
      <dgm:prSet presAssocID="{357ECEE8-4C15-46B1-88D7-3F8114F9B7C9}" presName="pictRect" presStyleLbl="revTx" presStyleIdx="4" presStyleCnt="8">
        <dgm:presLayoutVars>
          <dgm:chMax val="0"/>
          <dgm:bulletEnabled/>
        </dgm:presLayoutVars>
      </dgm:prSet>
      <dgm:spPr/>
    </dgm:pt>
    <dgm:pt modelId="{66F33DA0-A92E-4BC2-8793-A91A9CDBE2BE}" type="pres">
      <dgm:prSet presAssocID="{357ECEE8-4C15-46B1-88D7-3F8114F9B7C9}" presName="textRect" presStyleLbl="revTx" presStyleIdx="5" presStyleCnt="8">
        <dgm:presLayoutVars>
          <dgm:bulletEnabled/>
        </dgm:presLayoutVars>
      </dgm:prSet>
      <dgm:spPr/>
    </dgm:pt>
    <dgm:pt modelId="{D2FA1C88-355C-4D71-B2D6-2C6BF8714443}" type="pres">
      <dgm:prSet presAssocID="{8455FD13-77D6-4BE1-BCEB-76494FD65501}" presName="sibTrans" presStyleLbl="sibTrans2D1" presStyleIdx="0" presStyleCnt="0"/>
      <dgm:spPr/>
    </dgm:pt>
    <dgm:pt modelId="{3EB6FC16-22CE-4B0C-A741-C9493A304FBC}" type="pres">
      <dgm:prSet presAssocID="{708CEE8B-AAEF-436A-8179-E5CAA516E7CD}" presName="compNode" presStyleCnt="0"/>
      <dgm:spPr/>
    </dgm:pt>
    <dgm:pt modelId="{880EC264-C217-4601-9874-AF9C889A7C48}" type="pres">
      <dgm:prSet presAssocID="{708CEE8B-AAEF-436A-8179-E5CAA516E7CD}" presName="pictRect" presStyleLbl="revTx" presStyleIdx="6" presStyleCnt="8">
        <dgm:presLayoutVars>
          <dgm:chMax val="0"/>
          <dgm:bulletEnabled/>
        </dgm:presLayoutVars>
      </dgm:prSet>
      <dgm:spPr/>
    </dgm:pt>
    <dgm:pt modelId="{2E5BF1D4-88CA-4005-BF35-BF2BED36EF4C}" type="pres">
      <dgm:prSet presAssocID="{708CEE8B-AAEF-436A-8179-E5CAA516E7CD}" presName="textRect" presStyleLbl="revTx" presStyleIdx="7" presStyleCnt="8">
        <dgm:presLayoutVars>
          <dgm:bulletEnabled/>
        </dgm:presLayoutVars>
      </dgm:prSet>
      <dgm:spPr/>
    </dgm:pt>
  </dgm:ptLst>
  <dgm:cxnLst>
    <dgm:cxn modelId="{7CF49901-0920-4762-8E33-DAAE6F7ABD3E}" type="presOf" srcId="{DAA9779F-4B16-41C1-9B63-AB6C346B6E14}" destId="{46023A3B-D589-43BE-8510-0B7EAA16D07D}" srcOrd="0" destOrd="0" presId="urn:microsoft.com/office/officeart/2024/3/layout/hArchList1"/>
    <dgm:cxn modelId="{7C7B5408-B553-4328-8B66-AC3860C92218}" srcId="{C3B7846D-34C5-4200-93A0-2FA3E844FADF}" destId="{61FDC374-7EA7-496E-A986-704E18F745D4}" srcOrd="0" destOrd="0" parTransId="{435B836C-1F42-419F-86D0-336219E05CB8}" sibTransId="{FA8EE53E-DC03-48CF-86DA-8369997B07F6}"/>
    <dgm:cxn modelId="{26BA0031-8D95-4952-8F72-0A3FB99550B3}" type="presOf" srcId="{C3B7846D-34C5-4200-93A0-2FA3E844FADF}" destId="{088BFB28-388E-477A-9269-AFFB9F450CAB}" srcOrd="0" destOrd="0" presId="urn:microsoft.com/office/officeart/2024/3/layout/hArchList1"/>
    <dgm:cxn modelId="{73558A35-AC87-4A51-BC7F-C3126DCB9C29}" type="presOf" srcId="{708CEE8B-AAEF-436A-8179-E5CAA516E7CD}" destId="{880EC264-C217-4601-9874-AF9C889A7C48}" srcOrd="0" destOrd="0" presId="urn:microsoft.com/office/officeart/2024/3/layout/hArchList1"/>
    <dgm:cxn modelId="{469C793F-1744-4258-93F7-E1C520F6E598}" srcId="{357ECEE8-4C15-46B1-88D7-3F8114F9B7C9}" destId="{74C87307-ECF9-4D7F-B322-5E4EB0CAEE99}" srcOrd="0" destOrd="0" parTransId="{D28A4CAF-706C-4828-8BC6-73A3FE9312BC}" sibTransId="{641508EF-BD8E-4E6D-9B60-2C50EF8DA77C}"/>
    <dgm:cxn modelId="{66A26E5C-112A-4376-99E2-58308E4235A4}" type="presOf" srcId="{61FDC374-7EA7-496E-A986-704E18F745D4}" destId="{138F5139-456C-475F-B506-F6EFE5EC4FCD}" srcOrd="0" destOrd="0" presId="urn:microsoft.com/office/officeart/2024/3/layout/hArchList1"/>
    <dgm:cxn modelId="{0899B545-0D18-4C51-92F9-48B4059DCAC2}" type="presOf" srcId="{8455FD13-77D6-4BE1-BCEB-76494FD65501}" destId="{D2FA1C88-355C-4D71-B2D6-2C6BF8714443}" srcOrd="0" destOrd="0" presId="urn:microsoft.com/office/officeart/2024/3/layout/hArchList1"/>
    <dgm:cxn modelId="{35B00380-A103-47D4-B5DB-4AAB5133ECA7}" type="presOf" srcId="{5A5108A3-3119-42EB-B2A2-8F8EE3E219D4}" destId="{2E5BF1D4-88CA-4005-BF35-BF2BED36EF4C}" srcOrd="0" destOrd="0" presId="urn:microsoft.com/office/officeart/2024/3/layout/hArchList1"/>
    <dgm:cxn modelId="{E8721F8F-5778-41B4-90EE-D7462B80F58C}" type="presOf" srcId="{357ECEE8-4C15-46B1-88D7-3F8114F9B7C9}" destId="{7575DCAB-CE65-4CD5-B15D-27851C4A8CA2}" srcOrd="0" destOrd="0" presId="urn:microsoft.com/office/officeart/2024/3/layout/hArchList1"/>
    <dgm:cxn modelId="{760B918F-4237-476E-94BB-98FDA56D87F0}" type="presOf" srcId="{DFC3294E-A3E0-48C5-A09D-43288041F19C}" destId="{ABFCF48F-4198-4FC8-A729-D8A3C4FABF7D}" srcOrd="0" destOrd="0" presId="urn:microsoft.com/office/officeart/2024/3/layout/hArchList1"/>
    <dgm:cxn modelId="{A87EE1A2-958A-4EF7-B3F0-E8AE76D6FEF0}" type="presOf" srcId="{74C87307-ECF9-4D7F-B322-5E4EB0CAEE99}" destId="{66F33DA0-A92E-4BC2-8793-A91A9CDBE2BE}" srcOrd="0" destOrd="0" presId="urn:microsoft.com/office/officeart/2024/3/layout/hArchList1"/>
    <dgm:cxn modelId="{E8483EAE-A3CB-488D-9B53-7C91881FA408}" srcId="{B23C5095-3FCF-41F8-838C-C3C039F43919}" destId="{357ECEE8-4C15-46B1-88D7-3F8114F9B7C9}" srcOrd="2" destOrd="0" parTransId="{3F05401F-771E-440A-BC40-E796752114EB}" sibTransId="{8455FD13-77D6-4BE1-BCEB-76494FD65501}"/>
    <dgm:cxn modelId="{60D420B5-BF05-4207-BA13-BFB82D93612D}" srcId="{DAA9779F-4B16-41C1-9B63-AB6C346B6E14}" destId="{DFC3294E-A3E0-48C5-A09D-43288041F19C}" srcOrd="0" destOrd="0" parTransId="{295E343C-8156-439F-BC68-6CA6E8695E75}" sibTransId="{3EEC92ED-2F95-451B-9E63-032737D92224}"/>
    <dgm:cxn modelId="{65F5FABF-425A-4A1E-8BCB-4676E4806767}" srcId="{B23C5095-3FCF-41F8-838C-C3C039F43919}" destId="{708CEE8B-AAEF-436A-8179-E5CAA516E7CD}" srcOrd="3" destOrd="0" parTransId="{3037C324-88D2-424D-854E-FF9BE2626929}" sibTransId="{F57412C7-43DB-4998-BBA9-3EFED6913913}"/>
    <dgm:cxn modelId="{350A44CE-6B97-4775-BC5F-7C5A028A59C7}" type="presOf" srcId="{0D873756-9D62-48F7-A130-E848D57F6D41}" destId="{BE0F72F5-F825-4D16-98E6-D13DE86449CC}" srcOrd="0" destOrd="0" presId="urn:microsoft.com/office/officeart/2024/3/layout/hArchList1"/>
    <dgm:cxn modelId="{9D864DD8-DEC1-4584-ACDB-56252DC73F0B}" srcId="{B23C5095-3FCF-41F8-838C-C3C039F43919}" destId="{DAA9779F-4B16-41C1-9B63-AB6C346B6E14}" srcOrd="0" destOrd="0" parTransId="{31B33AF0-ACA2-45F2-AF89-00FEC7F3A3AF}" sibTransId="{493E34D7-AD5A-4851-B959-854E0BF063E6}"/>
    <dgm:cxn modelId="{3924DEE4-D282-416B-B826-5A8C344F09C1}" type="presOf" srcId="{493E34D7-AD5A-4851-B959-854E0BF063E6}" destId="{443D60E8-7550-42A1-A264-D79AEBD9ABB8}" srcOrd="0" destOrd="0" presId="urn:microsoft.com/office/officeart/2024/3/layout/hArchList1"/>
    <dgm:cxn modelId="{AE90BDE6-5BFD-4806-B32D-F8EC1026EF61}" srcId="{708CEE8B-AAEF-436A-8179-E5CAA516E7CD}" destId="{5A5108A3-3119-42EB-B2A2-8F8EE3E219D4}" srcOrd="0" destOrd="0" parTransId="{F9C4522F-A75F-4EC6-B122-928A845B352F}" sibTransId="{593050EC-A424-4B7E-BD42-FF7E2F3A0B97}"/>
    <dgm:cxn modelId="{19B90DF2-D4C1-48E9-95E8-D079DCB6491F}" srcId="{B23C5095-3FCF-41F8-838C-C3C039F43919}" destId="{C3B7846D-34C5-4200-93A0-2FA3E844FADF}" srcOrd="1" destOrd="0" parTransId="{CACB63E0-8F36-43A7-93FB-B56A529432E9}" sibTransId="{0D873756-9D62-48F7-A130-E848D57F6D41}"/>
    <dgm:cxn modelId="{019D30F6-364F-417D-AA46-6605037E9368}" type="presOf" srcId="{B23C5095-3FCF-41F8-838C-C3C039F43919}" destId="{3D2A342E-C964-44DB-B366-1B913F27E6F1}" srcOrd="0" destOrd="0" presId="urn:microsoft.com/office/officeart/2024/3/layout/hArchList1"/>
    <dgm:cxn modelId="{CB9CDA7D-4C72-4AA8-9D7A-419709485E4C}" type="presParOf" srcId="{3D2A342E-C964-44DB-B366-1B913F27E6F1}" destId="{FF46031A-7574-40E5-95E0-280A3F779A22}" srcOrd="0" destOrd="0" presId="urn:microsoft.com/office/officeart/2024/3/layout/hArchList1"/>
    <dgm:cxn modelId="{1034B9CF-85D8-485C-A01E-25D15CFDD865}" type="presParOf" srcId="{FF46031A-7574-40E5-95E0-280A3F779A22}" destId="{46023A3B-D589-43BE-8510-0B7EAA16D07D}" srcOrd="0" destOrd="0" presId="urn:microsoft.com/office/officeart/2024/3/layout/hArchList1"/>
    <dgm:cxn modelId="{92FCB491-7813-4689-AF55-ED82B8147112}" type="presParOf" srcId="{FF46031A-7574-40E5-95E0-280A3F779A22}" destId="{ABFCF48F-4198-4FC8-A729-D8A3C4FABF7D}" srcOrd="1" destOrd="0" presId="urn:microsoft.com/office/officeart/2024/3/layout/hArchList1"/>
    <dgm:cxn modelId="{10C7EF4C-1B57-4CF9-B263-84BDAC112228}" type="presParOf" srcId="{3D2A342E-C964-44DB-B366-1B913F27E6F1}" destId="{443D60E8-7550-42A1-A264-D79AEBD9ABB8}" srcOrd="1" destOrd="0" presId="urn:microsoft.com/office/officeart/2024/3/layout/hArchList1"/>
    <dgm:cxn modelId="{A8288191-FBA0-465E-A866-8DE6E0107636}" type="presParOf" srcId="{3D2A342E-C964-44DB-B366-1B913F27E6F1}" destId="{580E85C0-E09E-41BC-AD49-921F5EB9E7BC}" srcOrd="2" destOrd="0" presId="urn:microsoft.com/office/officeart/2024/3/layout/hArchList1"/>
    <dgm:cxn modelId="{7F2225B0-E98C-490D-8CAE-5FB846C9D48A}" type="presParOf" srcId="{580E85C0-E09E-41BC-AD49-921F5EB9E7BC}" destId="{088BFB28-388E-477A-9269-AFFB9F450CAB}" srcOrd="0" destOrd="0" presId="urn:microsoft.com/office/officeart/2024/3/layout/hArchList1"/>
    <dgm:cxn modelId="{344D22D4-542B-447A-8730-43730FCDA377}" type="presParOf" srcId="{580E85C0-E09E-41BC-AD49-921F5EB9E7BC}" destId="{138F5139-456C-475F-B506-F6EFE5EC4FCD}" srcOrd="1" destOrd="0" presId="urn:microsoft.com/office/officeart/2024/3/layout/hArchList1"/>
    <dgm:cxn modelId="{E4623592-5B34-4F1D-92E8-A284971DE1DD}" type="presParOf" srcId="{3D2A342E-C964-44DB-B366-1B913F27E6F1}" destId="{BE0F72F5-F825-4D16-98E6-D13DE86449CC}" srcOrd="3" destOrd="0" presId="urn:microsoft.com/office/officeart/2024/3/layout/hArchList1"/>
    <dgm:cxn modelId="{248396FF-2620-4BD1-A36C-76F2CF610AE3}" type="presParOf" srcId="{3D2A342E-C964-44DB-B366-1B913F27E6F1}" destId="{87C51A56-6092-489C-AD13-427043C28088}" srcOrd="4" destOrd="0" presId="urn:microsoft.com/office/officeart/2024/3/layout/hArchList1"/>
    <dgm:cxn modelId="{31E6A179-EDCE-49A3-8C7E-F8BB49EA3549}" type="presParOf" srcId="{87C51A56-6092-489C-AD13-427043C28088}" destId="{7575DCAB-CE65-4CD5-B15D-27851C4A8CA2}" srcOrd="0" destOrd="0" presId="urn:microsoft.com/office/officeart/2024/3/layout/hArchList1"/>
    <dgm:cxn modelId="{3D7BAC7B-3973-4D48-9699-02FB010619CC}" type="presParOf" srcId="{87C51A56-6092-489C-AD13-427043C28088}" destId="{66F33DA0-A92E-4BC2-8793-A91A9CDBE2BE}" srcOrd="1" destOrd="0" presId="urn:microsoft.com/office/officeart/2024/3/layout/hArchList1"/>
    <dgm:cxn modelId="{AFF0ADD5-74E4-4B86-82F3-DB89C4B7A4E6}" type="presParOf" srcId="{3D2A342E-C964-44DB-B366-1B913F27E6F1}" destId="{D2FA1C88-355C-4D71-B2D6-2C6BF8714443}" srcOrd="5" destOrd="0" presId="urn:microsoft.com/office/officeart/2024/3/layout/hArchList1"/>
    <dgm:cxn modelId="{25D879A9-DE84-4B5C-B26B-9C74D8FF8FC4}" type="presParOf" srcId="{3D2A342E-C964-44DB-B366-1B913F27E6F1}" destId="{3EB6FC16-22CE-4B0C-A741-C9493A304FBC}" srcOrd="6" destOrd="0" presId="urn:microsoft.com/office/officeart/2024/3/layout/hArchList1"/>
    <dgm:cxn modelId="{596967E6-23B3-453C-9795-E9C188F10D89}" type="presParOf" srcId="{3EB6FC16-22CE-4B0C-A741-C9493A304FBC}" destId="{880EC264-C217-4601-9874-AF9C889A7C48}" srcOrd="0" destOrd="0" presId="urn:microsoft.com/office/officeart/2024/3/layout/hArchList1"/>
    <dgm:cxn modelId="{8F8E93EC-5F33-4EA5-A489-87B6536B1B53}" type="presParOf" srcId="{3EB6FC16-22CE-4B0C-A741-C9493A304FBC}" destId="{2E5BF1D4-88CA-4005-BF35-BF2BED36EF4C}"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75AE13-CF5E-4CD7-8B9B-A9C9B78E9E62}">
      <dsp:nvSpPr>
        <dsp:cNvPr id="0" name=""/>
        <dsp:cNvSpPr/>
      </dsp:nvSpPr>
      <dsp:spPr>
        <a:xfrm>
          <a:off x="0" y="0"/>
          <a:ext cx="1961433" cy="196143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8098" r="25656" b="5"/>
          <a:stretch/>
        </a:blipFill>
        <a:ln>
          <a:noFill/>
        </a:ln>
        <a:effectLst/>
      </dsp:spPr>
      <dsp:style>
        <a:lnRef idx="0">
          <a:scrgbClr r="0" g="0" b="0"/>
        </a:lnRef>
        <a:fillRef idx="3">
          <a:scrgbClr r="0" g="0" b="0"/>
        </a:fillRef>
        <a:effectRef idx="2">
          <a:scrgbClr r="0" g="0" b="0"/>
        </a:effectRef>
        <a:fontRef idx="minor">
          <a:schemeClr val="lt1"/>
        </a:fontRef>
      </dsp:style>
    </dsp:sp>
    <dsp:sp modelId="{32F6286A-FD72-4D6D-AAE1-E6782986BE60}">
      <dsp:nvSpPr>
        <dsp:cNvPr id="0" name=""/>
        <dsp:cNvSpPr/>
      </dsp:nvSpPr>
      <dsp:spPr>
        <a:xfrm>
          <a:off x="2141433" y="0"/>
          <a:ext cx="9782775" cy="428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Definition of Prompt Engineering</a:t>
          </a:r>
        </a:p>
      </dsp:txBody>
      <dsp:txXfrm>
        <a:off x="2141433" y="0"/>
        <a:ext cx="9782775" cy="428453"/>
      </dsp:txXfrm>
    </dsp:sp>
    <dsp:sp modelId="{32C30F91-2552-4AC3-BA43-E9F7DAE06C11}">
      <dsp:nvSpPr>
        <dsp:cNvPr id="0" name=""/>
        <dsp:cNvSpPr/>
      </dsp:nvSpPr>
      <dsp:spPr>
        <a:xfrm>
          <a:off x="2141433" y="428453"/>
          <a:ext cx="9782775" cy="1532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Prompt engineering is the practice of creating effective prompts to enhance AI model responses.</a:t>
          </a:r>
        </a:p>
      </dsp:txBody>
      <dsp:txXfrm>
        <a:off x="2141433" y="428453"/>
        <a:ext cx="9782775" cy="1532980"/>
      </dsp:txXfrm>
    </dsp:sp>
    <dsp:sp modelId="{D403E4FF-C743-4FC4-A8C4-BAB5CDB10C51}">
      <dsp:nvSpPr>
        <dsp:cNvPr id="0" name=""/>
        <dsp:cNvSpPr/>
      </dsp:nvSpPr>
      <dsp:spPr>
        <a:xfrm>
          <a:off x="0" y="2118348"/>
          <a:ext cx="1961433" cy="196143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9863" r="15135" b="-2"/>
          <a:stretch/>
        </a:blipFill>
        <a:ln>
          <a:noFill/>
        </a:ln>
        <a:effectLst/>
      </dsp:spPr>
      <dsp:style>
        <a:lnRef idx="0">
          <a:scrgbClr r="0" g="0" b="0"/>
        </a:lnRef>
        <a:fillRef idx="3">
          <a:scrgbClr r="0" g="0" b="0"/>
        </a:fillRef>
        <a:effectRef idx="2">
          <a:scrgbClr r="0" g="0" b="0"/>
        </a:effectRef>
        <a:fontRef idx="minor">
          <a:schemeClr val="lt1"/>
        </a:fontRef>
      </dsp:style>
    </dsp:sp>
    <dsp:sp modelId="{F605B760-C276-4757-B118-65D41D845353}">
      <dsp:nvSpPr>
        <dsp:cNvPr id="0" name=""/>
        <dsp:cNvSpPr/>
      </dsp:nvSpPr>
      <dsp:spPr>
        <a:xfrm>
          <a:off x="2141433" y="2118348"/>
          <a:ext cx="9782775" cy="428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Importance in AI Interactions</a:t>
          </a:r>
        </a:p>
      </dsp:txBody>
      <dsp:txXfrm>
        <a:off x="2141433" y="2118348"/>
        <a:ext cx="9782775" cy="428453"/>
      </dsp:txXfrm>
    </dsp:sp>
    <dsp:sp modelId="{86AD46DB-9AAF-43CB-AC83-8EC494D1EDB0}">
      <dsp:nvSpPr>
        <dsp:cNvPr id="0" name=""/>
        <dsp:cNvSpPr/>
      </dsp:nvSpPr>
      <dsp:spPr>
        <a:xfrm>
          <a:off x="2141433" y="2546802"/>
          <a:ext cx="9782775" cy="1532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Effective prompt engineering is crucial for improving interaction efficiency and accuracy with AI systems.</a:t>
          </a:r>
        </a:p>
      </dsp:txBody>
      <dsp:txXfrm>
        <a:off x="2141433" y="2546802"/>
        <a:ext cx="9782775" cy="1532980"/>
      </dsp:txXfrm>
    </dsp:sp>
    <dsp:sp modelId="{866D3133-6154-43F4-99CE-CC8DE88B2607}">
      <dsp:nvSpPr>
        <dsp:cNvPr id="0" name=""/>
        <dsp:cNvSpPr/>
      </dsp:nvSpPr>
      <dsp:spPr>
        <a:xfrm>
          <a:off x="0" y="4236697"/>
          <a:ext cx="1961433" cy="196143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5903" r="37844" b="-6"/>
          <a:stretch/>
        </a:blipFill>
        <a:ln>
          <a:noFill/>
        </a:ln>
        <a:effectLst/>
      </dsp:spPr>
      <dsp:style>
        <a:lnRef idx="0">
          <a:scrgbClr r="0" g="0" b="0"/>
        </a:lnRef>
        <a:fillRef idx="3">
          <a:scrgbClr r="0" g="0" b="0"/>
        </a:fillRef>
        <a:effectRef idx="2">
          <a:scrgbClr r="0" g="0" b="0"/>
        </a:effectRef>
        <a:fontRef idx="minor">
          <a:schemeClr val="lt1"/>
        </a:fontRef>
      </dsp:style>
    </dsp:sp>
    <dsp:sp modelId="{8EFB387D-1B05-4E6E-BB67-377CA0F0A209}">
      <dsp:nvSpPr>
        <dsp:cNvPr id="0" name=""/>
        <dsp:cNvSpPr/>
      </dsp:nvSpPr>
      <dsp:spPr>
        <a:xfrm>
          <a:off x="2141433" y="4236697"/>
          <a:ext cx="9782775" cy="428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Optimizing AI Responses</a:t>
          </a:r>
        </a:p>
      </dsp:txBody>
      <dsp:txXfrm>
        <a:off x="2141433" y="4236697"/>
        <a:ext cx="9782775" cy="428453"/>
      </dsp:txXfrm>
    </dsp:sp>
    <dsp:sp modelId="{95575755-CB7D-4F24-B23C-C733768DB13B}">
      <dsp:nvSpPr>
        <dsp:cNvPr id="0" name=""/>
        <dsp:cNvSpPr/>
      </dsp:nvSpPr>
      <dsp:spPr>
        <a:xfrm>
          <a:off x="2141433" y="4665151"/>
          <a:ext cx="9782775" cy="1532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Well-designed prompts can elicit the best possible responses from AI models, enhancing user experience.</a:t>
          </a:r>
        </a:p>
      </dsp:txBody>
      <dsp:txXfrm>
        <a:off x="2141433" y="4665151"/>
        <a:ext cx="9782775" cy="15329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F09DEF-1828-4660-957D-5589A8A82188}">
      <dsp:nvSpPr>
        <dsp:cNvPr id="0" name=""/>
        <dsp:cNvSpPr/>
      </dsp:nvSpPr>
      <dsp:spPr>
        <a:xfrm>
          <a:off x="0" y="0"/>
          <a:ext cx="1961433" cy="196143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r="26505" b="7"/>
          <a:stretch/>
        </a:blipFill>
        <a:ln>
          <a:noFill/>
        </a:ln>
        <a:effectLst/>
      </dsp:spPr>
      <dsp:style>
        <a:lnRef idx="0">
          <a:scrgbClr r="0" g="0" b="0"/>
        </a:lnRef>
        <a:fillRef idx="3">
          <a:scrgbClr r="0" g="0" b="0"/>
        </a:fillRef>
        <a:effectRef idx="2">
          <a:scrgbClr r="0" g="0" b="0"/>
        </a:effectRef>
        <a:fontRef idx="minor">
          <a:schemeClr val="lt1"/>
        </a:fontRef>
      </dsp:style>
    </dsp:sp>
    <dsp:sp modelId="{AC1D25F6-647C-4B16-9223-706D0F4F2CC0}">
      <dsp:nvSpPr>
        <dsp:cNvPr id="0" name=""/>
        <dsp:cNvSpPr/>
      </dsp:nvSpPr>
      <dsp:spPr>
        <a:xfrm>
          <a:off x="2141433" y="0"/>
          <a:ext cx="9782775" cy="428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Importance of Data Privacy</a:t>
          </a:r>
        </a:p>
      </dsp:txBody>
      <dsp:txXfrm>
        <a:off x="2141433" y="0"/>
        <a:ext cx="9782775" cy="428453"/>
      </dsp:txXfrm>
    </dsp:sp>
    <dsp:sp modelId="{9A0E85A8-13C8-4694-A1AD-70E2759B073E}">
      <dsp:nvSpPr>
        <dsp:cNvPr id="0" name=""/>
        <dsp:cNvSpPr/>
      </dsp:nvSpPr>
      <dsp:spPr>
        <a:xfrm>
          <a:off x="2141433" y="428453"/>
          <a:ext cx="9782775" cy="1532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Ensuring data privacy is essential to protect user information and maintain trust in digital interactions.</a:t>
          </a:r>
        </a:p>
      </dsp:txBody>
      <dsp:txXfrm>
        <a:off x="2141433" y="428453"/>
        <a:ext cx="9782775" cy="1532980"/>
      </dsp:txXfrm>
    </dsp:sp>
    <dsp:sp modelId="{27E649F9-B8AA-4458-9DE2-536E20201937}">
      <dsp:nvSpPr>
        <dsp:cNvPr id="0" name=""/>
        <dsp:cNvSpPr/>
      </dsp:nvSpPr>
      <dsp:spPr>
        <a:xfrm>
          <a:off x="0" y="2118348"/>
          <a:ext cx="1961433" cy="196143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5717" r="19284"/>
          <a:stretch/>
        </a:blipFill>
        <a:ln>
          <a:noFill/>
        </a:ln>
        <a:effectLst/>
      </dsp:spPr>
      <dsp:style>
        <a:lnRef idx="0">
          <a:scrgbClr r="0" g="0" b="0"/>
        </a:lnRef>
        <a:fillRef idx="3">
          <a:scrgbClr r="0" g="0" b="0"/>
        </a:fillRef>
        <a:effectRef idx="2">
          <a:scrgbClr r="0" g="0" b="0"/>
        </a:effectRef>
        <a:fontRef idx="minor">
          <a:schemeClr val="lt1"/>
        </a:fontRef>
      </dsp:style>
    </dsp:sp>
    <dsp:sp modelId="{9081752F-599F-43D4-998F-D3FC59648284}">
      <dsp:nvSpPr>
        <dsp:cNvPr id="0" name=""/>
        <dsp:cNvSpPr/>
      </dsp:nvSpPr>
      <dsp:spPr>
        <a:xfrm>
          <a:off x="2141433" y="2118348"/>
          <a:ext cx="9782775" cy="428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Security in Prompt Design</a:t>
          </a:r>
        </a:p>
      </dsp:txBody>
      <dsp:txXfrm>
        <a:off x="2141433" y="2118348"/>
        <a:ext cx="9782775" cy="428453"/>
      </dsp:txXfrm>
    </dsp:sp>
    <dsp:sp modelId="{D770067E-EE7E-47B6-A7EF-8E96FB68213F}">
      <dsp:nvSpPr>
        <dsp:cNvPr id="0" name=""/>
        <dsp:cNvSpPr/>
      </dsp:nvSpPr>
      <dsp:spPr>
        <a:xfrm>
          <a:off x="2141433" y="2546802"/>
          <a:ext cx="9782775" cy="1532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Designing prompts with security in mind helps prevent unauthorized access and data breaches.</a:t>
          </a:r>
        </a:p>
      </dsp:txBody>
      <dsp:txXfrm>
        <a:off x="2141433" y="2546802"/>
        <a:ext cx="9782775" cy="1532980"/>
      </dsp:txXfrm>
    </dsp:sp>
    <dsp:sp modelId="{DA156707-1043-4511-97CA-1250A8A2C0FA}">
      <dsp:nvSpPr>
        <dsp:cNvPr id="0" name=""/>
        <dsp:cNvSpPr/>
      </dsp:nvSpPr>
      <dsp:spPr>
        <a:xfrm>
          <a:off x="0" y="4236697"/>
          <a:ext cx="1961433" cy="196143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2232" r="12767" b="-2"/>
          <a:stretch/>
        </a:blipFill>
        <a:ln>
          <a:noFill/>
        </a:ln>
        <a:effectLst/>
      </dsp:spPr>
      <dsp:style>
        <a:lnRef idx="0">
          <a:scrgbClr r="0" g="0" b="0"/>
        </a:lnRef>
        <a:fillRef idx="3">
          <a:scrgbClr r="0" g="0" b="0"/>
        </a:fillRef>
        <a:effectRef idx="2">
          <a:scrgbClr r="0" g="0" b="0"/>
        </a:effectRef>
        <a:fontRef idx="minor">
          <a:schemeClr val="lt1"/>
        </a:fontRef>
      </dsp:style>
    </dsp:sp>
    <dsp:sp modelId="{9DD22609-295D-434D-8F42-8A98DDD6ADAB}">
      <dsp:nvSpPr>
        <dsp:cNvPr id="0" name=""/>
        <dsp:cNvSpPr/>
      </dsp:nvSpPr>
      <dsp:spPr>
        <a:xfrm>
          <a:off x="2141433" y="4236697"/>
          <a:ext cx="9782775" cy="428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Best Practices in Prompt Engineering</a:t>
          </a:r>
        </a:p>
      </dsp:txBody>
      <dsp:txXfrm>
        <a:off x="2141433" y="4236697"/>
        <a:ext cx="9782775" cy="428453"/>
      </dsp:txXfrm>
    </dsp:sp>
    <dsp:sp modelId="{AC5C8969-7C6E-4573-B0D6-03EFAA633A71}">
      <dsp:nvSpPr>
        <dsp:cNvPr id="0" name=""/>
        <dsp:cNvSpPr/>
      </dsp:nvSpPr>
      <dsp:spPr>
        <a:xfrm>
          <a:off x="2141433" y="4665151"/>
          <a:ext cx="9782775" cy="1532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Implementing best practices can significantly mitigate risks related to data privacy and security in prompt usage.</a:t>
          </a:r>
        </a:p>
      </dsp:txBody>
      <dsp:txXfrm>
        <a:off x="2141433" y="4665151"/>
        <a:ext cx="9782775" cy="15329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023A3B-D589-43BE-8510-0B7EAA16D07D}">
      <dsp:nvSpPr>
        <dsp:cNvPr id="0" name=""/>
        <dsp:cNvSpPr/>
      </dsp:nvSpPr>
      <dsp:spPr>
        <a:xfrm>
          <a:off x="0" y="0"/>
          <a:ext cx="2529066" cy="6114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Importance of Prompt Engineering</a:t>
          </a:r>
        </a:p>
      </dsp:txBody>
      <dsp:txXfrm>
        <a:off x="0" y="0"/>
        <a:ext cx="2529066" cy="611404"/>
      </dsp:txXfrm>
    </dsp:sp>
    <dsp:sp modelId="{ABFCF48F-4198-4FC8-A729-D8A3C4FABF7D}">
      <dsp:nvSpPr>
        <dsp:cNvPr id="0" name=""/>
        <dsp:cNvSpPr/>
      </dsp:nvSpPr>
      <dsp:spPr>
        <a:xfrm>
          <a:off x="0" y="611404"/>
          <a:ext cx="2529066" cy="21317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Prompt engineering is essential for enhancing AI model interactions, enabling more effective communication and better outcomes.</a:t>
          </a:r>
        </a:p>
      </dsp:txBody>
      <dsp:txXfrm>
        <a:off x="0" y="611404"/>
        <a:ext cx="2529066" cy="2131795"/>
      </dsp:txXfrm>
    </dsp:sp>
    <dsp:sp modelId="{088BFB28-388E-477A-9269-AFFB9F450CAB}">
      <dsp:nvSpPr>
        <dsp:cNvPr id="0" name=""/>
        <dsp:cNvSpPr/>
      </dsp:nvSpPr>
      <dsp:spPr>
        <a:xfrm>
          <a:off x="2781972" y="0"/>
          <a:ext cx="2529066" cy="6114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Understanding Principles</a:t>
          </a:r>
        </a:p>
      </dsp:txBody>
      <dsp:txXfrm>
        <a:off x="2781972" y="0"/>
        <a:ext cx="2529066" cy="611404"/>
      </dsp:txXfrm>
    </dsp:sp>
    <dsp:sp modelId="{138F5139-456C-475F-B506-F6EFE5EC4FCD}">
      <dsp:nvSpPr>
        <dsp:cNvPr id="0" name=""/>
        <dsp:cNvSpPr/>
      </dsp:nvSpPr>
      <dsp:spPr>
        <a:xfrm>
          <a:off x="2781972" y="611404"/>
          <a:ext cx="2529066" cy="21317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By grasping the core principles of prompt engineering, we can design better prompts that lead to more accurate AI responses.</a:t>
          </a:r>
        </a:p>
      </dsp:txBody>
      <dsp:txXfrm>
        <a:off x="2781972" y="611404"/>
        <a:ext cx="2529066" cy="2131795"/>
      </dsp:txXfrm>
    </dsp:sp>
    <dsp:sp modelId="{7575DCAB-CE65-4CD5-B15D-27851C4A8CA2}">
      <dsp:nvSpPr>
        <dsp:cNvPr id="0" name=""/>
        <dsp:cNvSpPr/>
      </dsp:nvSpPr>
      <dsp:spPr>
        <a:xfrm>
          <a:off x="5563945" y="0"/>
          <a:ext cx="2529066" cy="6114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Effective Strategies</a:t>
          </a:r>
        </a:p>
      </dsp:txBody>
      <dsp:txXfrm>
        <a:off x="5563945" y="0"/>
        <a:ext cx="2529066" cy="611404"/>
      </dsp:txXfrm>
    </dsp:sp>
    <dsp:sp modelId="{66F33DA0-A92E-4BC2-8793-A91A9CDBE2BE}">
      <dsp:nvSpPr>
        <dsp:cNvPr id="0" name=""/>
        <dsp:cNvSpPr/>
      </dsp:nvSpPr>
      <dsp:spPr>
        <a:xfrm>
          <a:off x="5563945" y="611404"/>
          <a:ext cx="2529066" cy="21317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Employing effective strategies in prompt engineering can significantly improve the quality of AI-generated responses and user experiences.</a:t>
          </a:r>
        </a:p>
      </dsp:txBody>
      <dsp:txXfrm>
        <a:off x="5563945" y="611404"/>
        <a:ext cx="2529066" cy="2131795"/>
      </dsp:txXfrm>
    </dsp:sp>
    <dsp:sp modelId="{880EC264-C217-4601-9874-AF9C889A7C48}">
      <dsp:nvSpPr>
        <dsp:cNvPr id="0" name=""/>
        <dsp:cNvSpPr/>
      </dsp:nvSpPr>
      <dsp:spPr>
        <a:xfrm>
          <a:off x="8345918" y="0"/>
          <a:ext cx="2529066" cy="6114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Addressing Challenges</a:t>
          </a:r>
        </a:p>
      </dsp:txBody>
      <dsp:txXfrm>
        <a:off x="8345918" y="0"/>
        <a:ext cx="2529066" cy="611404"/>
      </dsp:txXfrm>
    </dsp:sp>
    <dsp:sp modelId="{2E5BF1D4-88CA-4005-BF35-BF2BED36EF4C}">
      <dsp:nvSpPr>
        <dsp:cNvPr id="0" name=""/>
        <dsp:cNvSpPr/>
      </dsp:nvSpPr>
      <dsp:spPr>
        <a:xfrm>
          <a:off x="8345918" y="611404"/>
          <a:ext cx="2529066" cy="21317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By identifying and addressing challenges in prompt engineering, we can unlock AI's full potential and achieve optimal results.</a:t>
          </a:r>
        </a:p>
      </dsp:txBody>
      <dsp:txXfrm>
        <a:off x="8345918" y="611404"/>
        <a:ext cx="2529066" cy="2131795"/>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075F9B-7F1D-476C-987D-66CF9ED0B0A0}" type="datetimeFigureOut">
              <a:rPr lang="en-IN" smtClean="0"/>
              <a:t>14-05-2025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6831A9-58DC-49D7-87F1-6068A325E1C6}" type="slidenum">
              <a:rPr lang="en-IN" smtClean="0"/>
              <a:t>‹#›</a:t>
            </a:fld>
            <a:endParaRPr lang="en-IN"/>
          </a:p>
        </p:txBody>
      </p:sp>
    </p:spTree>
    <p:extLst>
      <p:ext uri="{BB962C8B-B14F-4D97-AF65-F5344CB8AC3E}">
        <p14:creationId xmlns:p14="http://schemas.microsoft.com/office/powerpoint/2010/main" val="471388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
---
In this presentation, we will delve into the world of prompt engineering, a crucial technique for enhancing interactions with AI models. We will cover its key concepts, strategies, challenges, and future trends.
</a:t>
            </a:r>
          </a:p>
        </p:txBody>
      </p:sp>
      <p:sp>
        <p:nvSpPr>
          <p:cNvPr id="4" name="Slide Number Placeholder 3"/>
          <p:cNvSpPr>
            <a:spLocks noGrp="1"/>
          </p:cNvSpPr>
          <p:nvPr>
            <p:ph type="sldNum" sz="quarter" idx="5"/>
          </p:nvPr>
        </p:nvSpPr>
        <p:spPr/>
        <p:txBody>
          <a:bodyPr/>
          <a:lstStyle/>
          <a:p>
            <a:fld id="{A5E7626A-7359-4AE3-80A6-ADF9479E4FA3}" type="slidenum">
              <a:rPr lang="en-IN" smtClean="0"/>
              <a:t>1</a:t>
            </a:fld>
            <a:endParaRPr lang="en-IN"/>
          </a:p>
        </p:txBody>
      </p:sp>
    </p:spTree>
    <p:extLst>
      <p:ext uri="{BB962C8B-B14F-4D97-AF65-F5344CB8AC3E}">
        <p14:creationId xmlns:p14="http://schemas.microsoft.com/office/powerpoint/2010/main" val="2050939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This section discusses actionable strategies that can be implemented to improve the quality of prompts, ensuring they are relevant and effective for AI interactions.</a:t>
            </a:r>
          </a:p>
        </p:txBody>
      </p:sp>
      <p:sp>
        <p:nvSpPr>
          <p:cNvPr id="4" name="Slide Number Placeholder 3"/>
          <p:cNvSpPr>
            <a:spLocks noGrp="1"/>
          </p:cNvSpPr>
          <p:nvPr>
            <p:ph type="sldNum" sz="quarter" idx="5"/>
          </p:nvPr>
        </p:nvSpPr>
        <p:spPr/>
        <p:txBody>
          <a:bodyPr/>
          <a:lstStyle/>
          <a:p>
            <a:fld id="{A5E7626A-7359-4AE3-80A6-ADF9479E4FA3}" type="slidenum">
              <a:rPr lang="en-IN" smtClean="0"/>
              <a:t>10</a:t>
            </a:fld>
            <a:endParaRPr lang="en-IN"/>
          </a:p>
        </p:txBody>
      </p:sp>
    </p:spTree>
    <p:extLst>
      <p:ext uri="{BB962C8B-B14F-4D97-AF65-F5344CB8AC3E}">
        <p14:creationId xmlns:p14="http://schemas.microsoft.com/office/powerpoint/2010/main" val="3521372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Prompts should be contextually relevant and specific to yield the best possible responses from AI models. This ensures the models focus on the intended subject matter.</a:t>
            </a:r>
          </a:p>
        </p:txBody>
      </p:sp>
      <p:sp>
        <p:nvSpPr>
          <p:cNvPr id="4" name="Slide Number Placeholder 3"/>
          <p:cNvSpPr>
            <a:spLocks noGrp="1"/>
          </p:cNvSpPr>
          <p:nvPr>
            <p:ph type="sldNum" sz="quarter" idx="5"/>
          </p:nvPr>
        </p:nvSpPr>
        <p:spPr/>
        <p:txBody>
          <a:bodyPr/>
          <a:lstStyle/>
          <a:p>
            <a:fld id="{A5E7626A-7359-4AE3-80A6-ADF9479E4FA3}" type="slidenum">
              <a:rPr lang="en-IN" smtClean="0"/>
              <a:t>11</a:t>
            </a:fld>
            <a:endParaRPr lang="en-IN"/>
          </a:p>
        </p:txBody>
      </p:sp>
    </p:spTree>
    <p:extLst>
      <p:ext uri="{BB962C8B-B14F-4D97-AF65-F5344CB8AC3E}">
        <p14:creationId xmlns:p14="http://schemas.microsoft.com/office/powerpoint/2010/main" val="1966225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Employing iterative testing and feedback loops is essential for refining prompts. By continuously assessing the outputs, one can make informed adjustments to improve effectiveness.</a:t>
            </a:r>
          </a:p>
        </p:txBody>
      </p:sp>
      <p:sp>
        <p:nvSpPr>
          <p:cNvPr id="4" name="Slide Number Placeholder 3"/>
          <p:cNvSpPr>
            <a:spLocks noGrp="1"/>
          </p:cNvSpPr>
          <p:nvPr>
            <p:ph type="sldNum" sz="quarter" idx="5"/>
          </p:nvPr>
        </p:nvSpPr>
        <p:spPr/>
        <p:txBody>
          <a:bodyPr/>
          <a:lstStyle/>
          <a:p>
            <a:fld id="{A5E7626A-7359-4AE3-80A6-ADF9479E4FA3}" type="slidenum">
              <a:rPr lang="en-IN" smtClean="0"/>
              <a:t>12</a:t>
            </a:fld>
            <a:endParaRPr lang="en-IN"/>
          </a:p>
        </p:txBody>
      </p:sp>
    </p:spTree>
    <p:extLst>
      <p:ext uri="{BB962C8B-B14F-4D97-AF65-F5344CB8AC3E}">
        <p14:creationId xmlns:p14="http://schemas.microsoft.com/office/powerpoint/2010/main" val="4176498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Effective prompt engineering requires a balance between creativity and precision. While creativity can inspire unique responses, precision is necessary for clarity and reliability.</a:t>
            </a:r>
          </a:p>
        </p:txBody>
      </p:sp>
      <p:sp>
        <p:nvSpPr>
          <p:cNvPr id="4" name="Slide Number Placeholder 3"/>
          <p:cNvSpPr>
            <a:spLocks noGrp="1"/>
          </p:cNvSpPr>
          <p:nvPr>
            <p:ph type="sldNum" sz="quarter" idx="5"/>
          </p:nvPr>
        </p:nvSpPr>
        <p:spPr/>
        <p:txBody>
          <a:bodyPr/>
          <a:lstStyle/>
          <a:p>
            <a:fld id="{A5E7626A-7359-4AE3-80A6-ADF9479E4FA3}" type="slidenum">
              <a:rPr lang="en-IN" smtClean="0"/>
              <a:t>13</a:t>
            </a:fld>
            <a:endParaRPr lang="en-IN"/>
          </a:p>
        </p:txBody>
      </p:sp>
    </p:spTree>
    <p:extLst>
      <p:ext uri="{BB962C8B-B14F-4D97-AF65-F5344CB8AC3E}">
        <p14:creationId xmlns:p14="http://schemas.microsoft.com/office/powerpoint/2010/main" val="32052117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Prompt engineering presents several challenges that need to be addressed to enhance its effectiveness. This section will explore these challenges and the considerations necessary for effective design.</a:t>
            </a:r>
          </a:p>
        </p:txBody>
      </p:sp>
      <p:sp>
        <p:nvSpPr>
          <p:cNvPr id="4" name="Slide Number Placeholder 3"/>
          <p:cNvSpPr>
            <a:spLocks noGrp="1"/>
          </p:cNvSpPr>
          <p:nvPr>
            <p:ph type="sldNum" sz="quarter" idx="5"/>
          </p:nvPr>
        </p:nvSpPr>
        <p:spPr/>
        <p:txBody>
          <a:bodyPr/>
          <a:lstStyle/>
          <a:p>
            <a:fld id="{A5E7626A-7359-4AE3-80A6-ADF9479E4FA3}" type="slidenum">
              <a:rPr lang="en-IN" smtClean="0"/>
              <a:t>14</a:t>
            </a:fld>
            <a:endParaRPr lang="en-IN"/>
          </a:p>
        </p:txBody>
      </p:sp>
    </p:spTree>
    <p:extLst>
      <p:ext uri="{BB962C8B-B14F-4D97-AF65-F5344CB8AC3E}">
        <p14:creationId xmlns:p14="http://schemas.microsoft.com/office/powerpoint/2010/main" val="22411872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Ambiguous or overly complex prompts can lead to suboptimal responses from AI models. It's important to simplify and clarify prompts to minimize confusion and enhance accuracy.</a:t>
            </a:r>
          </a:p>
        </p:txBody>
      </p:sp>
      <p:sp>
        <p:nvSpPr>
          <p:cNvPr id="4" name="Slide Number Placeholder 3"/>
          <p:cNvSpPr>
            <a:spLocks noGrp="1"/>
          </p:cNvSpPr>
          <p:nvPr>
            <p:ph type="sldNum" sz="quarter" idx="5"/>
          </p:nvPr>
        </p:nvSpPr>
        <p:spPr/>
        <p:txBody>
          <a:bodyPr/>
          <a:lstStyle/>
          <a:p>
            <a:fld id="{A5E7626A-7359-4AE3-80A6-ADF9479E4FA3}" type="slidenum">
              <a:rPr lang="en-IN" smtClean="0"/>
              <a:t>15</a:t>
            </a:fld>
            <a:endParaRPr lang="en-IN"/>
          </a:p>
        </p:txBody>
      </p:sp>
    </p:spTree>
    <p:extLst>
      <p:ext uri="{BB962C8B-B14F-4D97-AF65-F5344CB8AC3E}">
        <p14:creationId xmlns:p14="http://schemas.microsoft.com/office/powerpoint/2010/main" val="33910247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Ethical considerations are paramount in prompt engineering, as prompts can inadvertently lead to biased or harmful outputs. Careful thought must be given to the language and context used in prompts.</a:t>
            </a:r>
          </a:p>
        </p:txBody>
      </p:sp>
      <p:sp>
        <p:nvSpPr>
          <p:cNvPr id="4" name="Slide Number Placeholder 3"/>
          <p:cNvSpPr>
            <a:spLocks noGrp="1"/>
          </p:cNvSpPr>
          <p:nvPr>
            <p:ph type="sldNum" sz="quarter" idx="5"/>
          </p:nvPr>
        </p:nvSpPr>
        <p:spPr/>
        <p:txBody>
          <a:bodyPr/>
          <a:lstStyle/>
          <a:p>
            <a:fld id="{A5E7626A-7359-4AE3-80A6-ADF9479E4FA3}" type="slidenum">
              <a:rPr lang="en-IN" smtClean="0"/>
              <a:t>16</a:t>
            </a:fld>
            <a:endParaRPr lang="en-IN"/>
          </a:p>
        </p:txBody>
      </p:sp>
    </p:spTree>
    <p:extLst>
      <p:ext uri="{BB962C8B-B14F-4D97-AF65-F5344CB8AC3E}">
        <p14:creationId xmlns:p14="http://schemas.microsoft.com/office/powerpoint/2010/main" val="13782195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When designing prompts, it is crucial to ensure that they do not compromise user data privacy or security. Implementing best practices in prompt engineering can mitigate these risks.</a:t>
            </a:r>
          </a:p>
        </p:txBody>
      </p:sp>
      <p:sp>
        <p:nvSpPr>
          <p:cNvPr id="4" name="Slide Number Placeholder 3"/>
          <p:cNvSpPr>
            <a:spLocks noGrp="1"/>
          </p:cNvSpPr>
          <p:nvPr>
            <p:ph type="sldNum" sz="quarter" idx="5"/>
          </p:nvPr>
        </p:nvSpPr>
        <p:spPr/>
        <p:txBody>
          <a:bodyPr/>
          <a:lstStyle/>
          <a:p>
            <a:fld id="{A5E7626A-7359-4AE3-80A6-ADF9479E4FA3}" type="slidenum">
              <a:rPr lang="en-IN" smtClean="0"/>
              <a:t>17</a:t>
            </a:fld>
            <a:endParaRPr lang="en-IN"/>
          </a:p>
        </p:txBody>
      </p:sp>
    </p:spTree>
    <p:extLst>
      <p:ext uri="{BB962C8B-B14F-4D97-AF65-F5344CB8AC3E}">
        <p14:creationId xmlns:p14="http://schemas.microsoft.com/office/powerpoint/2010/main" val="29895732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The field of prompt engineering is evolving rapidly, with new trends and innovations emerging that enhance the interaction between humans and AI models. This section looks at what the future may hold.</a:t>
            </a:r>
          </a:p>
        </p:txBody>
      </p:sp>
      <p:sp>
        <p:nvSpPr>
          <p:cNvPr id="4" name="Slide Number Placeholder 3"/>
          <p:cNvSpPr>
            <a:spLocks noGrp="1"/>
          </p:cNvSpPr>
          <p:nvPr>
            <p:ph type="sldNum" sz="quarter" idx="5"/>
          </p:nvPr>
        </p:nvSpPr>
        <p:spPr/>
        <p:txBody>
          <a:bodyPr/>
          <a:lstStyle/>
          <a:p>
            <a:fld id="{A5E7626A-7359-4AE3-80A6-ADF9479E4FA3}" type="slidenum">
              <a:rPr lang="en-IN" smtClean="0"/>
              <a:t>18</a:t>
            </a:fld>
            <a:endParaRPr lang="en-IN"/>
          </a:p>
        </p:txBody>
      </p:sp>
    </p:spTree>
    <p:extLst>
      <p:ext uri="{BB962C8B-B14F-4D97-AF65-F5344CB8AC3E}">
        <p14:creationId xmlns:p14="http://schemas.microsoft.com/office/powerpoint/2010/main" val="31164235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The continuous advancement of AI algorithms is set to improve the effectiveness of prompt engineering. These innovations will lead to more sophisticated AI models capable of understanding nuanced prompts.</a:t>
            </a:r>
          </a:p>
        </p:txBody>
      </p:sp>
      <p:sp>
        <p:nvSpPr>
          <p:cNvPr id="4" name="Slide Number Placeholder 3"/>
          <p:cNvSpPr>
            <a:spLocks noGrp="1"/>
          </p:cNvSpPr>
          <p:nvPr>
            <p:ph type="sldNum" sz="quarter" idx="5"/>
          </p:nvPr>
        </p:nvSpPr>
        <p:spPr/>
        <p:txBody>
          <a:bodyPr/>
          <a:lstStyle/>
          <a:p>
            <a:fld id="{A5E7626A-7359-4AE3-80A6-ADF9479E4FA3}" type="slidenum">
              <a:rPr lang="en-IN" smtClean="0"/>
              <a:t>19</a:t>
            </a:fld>
            <a:endParaRPr lang="en-IN"/>
          </a:p>
        </p:txBody>
      </p:sp>
    </p:spTree>
    <p:extLst>
      <p:ext uri="{BB962C8B-B14F-4D97-AF65-F5344CB8AC3E}">
        <p14:creationId xmlns:p14="http://schemas.microsoft.com/office/powerpoint/2010/main" val="972916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We will begin with an introduction to prompt engineering, defining what it is and discussing its importance in AI and machine learning. Next, we'll explore fundamental concepts and techniques, followed by effective strategies for prompt engineering. We'll also discuss the challenges faced in this field and conclude with future trends and innovations.</a:t>
            </a:r>
          </a:p>
        </p:txBody>
      </p:sp>
      <p:sp>
        <p:nvSpPr>
          <p:cNvPr id="4" name="Slide Number Placeholder 3"/>
          <p:cNvSpPr>
            <a:spLocks noGrp="1"/>
          </p:cNvSpPr>
          <p:nvPr>
            <p:ph type="sldNum" sz="quarter" idx="5"/>
          </p:nvPr>
        </p:nvSpPr>
        <p:spPr/>
        <p:txBody>
          <a:bodyPr/>
          <a:lstStyle/>
          <a:p>
            <a:fld id="{A5E7626A-7359-4AE3-80A6-ADF9479E4FA3}" type="slidenum">
              <a:rPr lang="en-IN" smtClean="0"/>
              <a:t>2</a:t>
            </a:fld>
            <a:endParaRPr lang="en-IN"/>
          </a:p>
        </p:txBody>
      </p:sp>
    </p:spTree>
    <p:extLst>
      <p:ext uri="{BB962C8B-B14F-4D97-AF65-F5344CB8AC3E}">
        <p14:creationId xmlns:p14="http://schemas.microsoft.com/office/powerpoint/2010/main" val="3251779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Prompt engineering will increasingly integrate with other technologies, such as natural language processing and machine learning frameworks, creating more robust systems for user interaction.</a:t>
            </a:r>
          </a:p>
        </p:txBody>
      </p:sp>
      <p:sp>
        <p:nvSpPr>
          <p:cNvPr id="4" name="Slide Number Placeholder 3"/>
          <p:cNvSpPr>
            <a:spLocks noGrp="1"/>
          </p:cNvSpPr>
          <p:nvPr>
            <p:ph type="sldNum" sz="quarter" idx="5"/>
          </p:nvPr>
        </p:nvSpPr>
        <p:spPr/>
        <p:txBody>
          <a:bodyPr/>
          <a:lstStyle/>
          <a:p>
            <a:fld id="{A5E7626A-7359-4AE3-80A6-ADF9479E4FA3}" type="slidenum">
              <a:rPr lang="en-IN" smtClean="0"/>
              <a:t>20</a:t>
            </a:fld>
            <a:endParaRPr lang="en-IN"/>
          </a:p>
        </p:txBody>
      </p:sp>
    </p:spTree>
    <p:extLst>
      <p:ext uri="{BB962C8B-B14F-4D97-AF65-F5344CB8AC3E}">
        <p14:creationId xmlns:p14="http://schemas.microsoft.com/office/powerpoint/2010/main" val="41238619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As AI technology evolves, prompt engineering will explore new frontiers, potentially transforming how we interact with machines and enhancing the capabilities of AI applications.</a:t>
            </a:r>
          </a:p>
        </p:txBody>
      </p:sp>
      <p:sp>
        <p:nvSpPr>
          <p:cNvPr id="4" name="Slide Number Placeholder 3"/>
          <p:cNvSpPr>
            <a:spLocks noGrp="1"/>
          </p:cNvSpPr>
          <p:nvPr>
            <p:ph type="sldNum" sz="quarter" idx="5"/>
          </p:nvPr>
        </p:nvSpPr>
        <p:spPr/>
        <p:txBody>
          <a:bodyPr/>
          <a:lstStyle/>
          <a:p>
            <a:fld id="{A5E7626A-7359-4AE3-80A6-ADF9479E4FA3}" type="slidenum">
              <a:rPr lang="en-IN" smtClean="0"/>
              <a:t>21</a:t>
            </a:fld>
            <a:endParaRPr lang="en-IN"/>
          </a:p>
        </p:txBody>
      </p:sp>
    </p:spTree>
    <p:extLst>
      <p:ext uri="{BB962C8B-B14F-4D97-AF65-F5344CB8AC3E}">
        <p14:creationId xmlns:p14="http://schemas.microsoft.com/office/powerpoint/2010/main" val="35869925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In conclusion, prompt engineering is a critical aspect of optimizing interactions with AI models. By understanding its principles, employing effective strategies, and addressing challenges, we can harness the full potential of AI technology.</a:t>
            </a:r>
          </a:p>
        </p:txBody>
      </p:sp>
      <p:sp>
        <p:nvSpPr>
          <p:cNvPr id="4" name="Slide Number Placeholder 3"/>
          <p:cNvSpPr>
            <a:spLocks noGrp="1"/>
          </p:cNvSpPr>
          <p:nvPr>
            <p:ph type="sldNum" sz="quarter" idx="5"/>
          </p:nvPr>
        </p:nvSpPr>
        <p:spPr/>
        <p:txBody>
          <a:bodyPr/>
          <a:lstStyle/>
          <a:p>
            <a:fld id="{A5E7626A-7359-4AE3-80A6-ADF9479E4FA3}" type="slidenum">
              <a:rPr lang="en-IN" smtClean="0"/>
              <a:t>22</a:t>
            </a:fld>
            <a:endParaRPr lang="en-IN"/>
          </a:p>
        </p:txBody>
      </p:sp>
    </p:spTree>
    <p:extLst>
      <p:ext uri="{BB962C8B-B14F-4D97-AF65-F5344CB8AC3E}">
        <p14:creationId xmlns:p14="http://schemas.microsoft.com/office/powerpoint/2010/main" val="1149329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Prompt engineering is the art and science of crafting inputs that yield desired outputs from AI models. It plays a significant role in shaping how AI understands and responds to queries.</a:t>
            </a:r>
          </a:p>
        </p:txBody>
      </p:sp>
      <p:sp>
        <p:nvSpPr>
          <p:cNvPr id="4" name="Slide Number Placeholder 3"/>
          <p:cNvSpPr>
            <a:spLocks noGrp="1"/>
          </p:cNvSpPr>
          <p:nvPr>
            <p:ph type="sldNum" sz="quarter" idx="5"/>
          </p:nvPr>
        </p:nvSpPr>
        <p:spPr/>
        <p:txBody>
          <a:bodyPr/>
          <a:lstStyle/>
          <a:p>
            <a:fld id="{A5E7626A-7359-4AE3-80A6-ADF9479E4FA3}" type="slidenum">
              <a:rPr lang="en-IN" smtClean="0"/>
              <a:t>3</a:t>
            </a:fld>
            <a:endParaRPr lang="en-IN"/>
          </a:p>
        </p:txBody>
      </p:sp>
    </p:spTree>
    <p:extLst>
      <p:ext uri="{BB962C8B-B14F-4D97-AF65-F5344CB8AC3E}">
        <p14:creationId xmlns:p14="http://schemas.microsoft.com/office/powerpoint/2010/main" val="648628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Prompt engineering involves designing specific queries or commands to elicit optimal responses from AI models. It is essential for improving the efficiency and accuracy of interactions.</a:t>
            </a:r>
          </a:p>
        </p:txBody>
      </p:sp>
      <p:sp>
        <p:nvSpPr>
          <p:cNvPr id="4" name="Slide Number Placeholder 3"/>
          <p:cNvSpPr>
            <a:spLocks noGrp="1"/>
          </p:cNvSpPr>
          <p:nvPr>
            <p:ph type="sldNum" sz="quarter" idx="5"/>
          </p:nvPr>
        </p:nvSpPr>
        <p:spPr/>
        <p:txBody>
          <a:bodyPr/>
          <a:lstStyle/>
          <a:p>
            <a:fld id="{A5E7626A-7359-4AE3-80A6-ADF9479E4FA3}" type="slidenum">
              <a:rPr lang="en-IN" smtClean="0"/>
              <a:t>4</a:t>
            </a:fld>
            <a:endParaRPr lang="en-IN"/>
          </a:p>
        </p:txBody>
      </p:sp>
    </p:spTree>
    <p:extLst>
      <p:ext uri="{BB962C8B-B14F-4D97-AF65-F5344CB8AC3E}">
        <p14:creationId xmlns:p14="http://schemas.microsoft.com/office/powerpoint/2010/main" val="2561834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Prompt engineering is crucial as it bridges human intent and machine understanding. Well-designed prompts can significantly enhance an AI model's performance, reducing ambiguity and improving user experience.</a:t>
            </a:r>
          </a:p>
        </p:txBody>
      </p:sp>
      <p:sp>
        <p:nvSpPr>
          <p:cNvPr id="4" name="Slide Number Placeholder 3"/>
          <p:cNvSpPr>
            <a:spLocks noGrp="1"/>
          </p:cNvSpPr>
          <p:nvPr>
            <p:ph type="sldNum" sz="quarter" idx="5"/>
          </p:nvPr>
        </p:nvSpPr>
        <p:spPr/>
        <p:txBody>
          <a:bodyPr/>
          <a:lstStyle/>
          <a:p>
            <a:fld id="{A5E7626A-7359-4AE3-80A6-ADF9479E4FA3}" type="slidenum">
              <a:rPr lang="en-IN" smtClean="0"/>
              <a:t>5</a:t>
            </a:fld>
            <a:endParaRPr lang="en-IN"/>
          </a:p>
        </p:txBody>
      </p:sp>
    </p:spTree>
    <p:extLst>
      <p:ext uri="{BB962C8B-B14F-4D97-AF65-F5344CB8AC3E}">
        <p14:creationId xmlns:p14="http://schemas.microsoft.com/office/powerpoint/2010/main" val="3295172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Prompt engineering is applied in various domains, including customer support, content creation, and data analysis. It helps in tailoring responses according to the specific needs of users.</a:t>
            </a:r>
          </a:p>
        </p:txBody>
      </p:sp>
      <p:sp>
        <p:nvSpPr>
          <p:cNvPr id="4" name="Slide Number Placeholder 3"/>
          <p:cNvSpPr>
            <a:spLocks noGrp="1"/>
          </p:cNvSpPr>
          <p:nvPr>
            <p:ph type="sldNum" sz="quarter" idx="5"/>
          </p:nvPr>
        </p:nvSpPr>
        <p:spPr/>
        <p:txBody>
          <a:bodyPr/>
          <a:lstStyle/>
          <a:p>
            <a:fld id="{A5E7626A-7359-4AE3-80A6-ADF9479E4FA3}" type="slidenum">
              <a:rPr lang="en-IN" smtClean="0"/>
              <a:t>6</a:t>
            </a:fld>
            <a:endParaRPr lang="en-IN"/>
          </a:p>
        </p:txBody>
      </p:sp>
    </p:spTree>
    <p:extLst>
      <p:ext uri="{BB962C8B-B14F-4D97-AF65-F5344CB8AC3E}">
        <p14:creationId xmlns:p14="http://schemas.microsoft.com/office/powerpoint/2010/main" val="982593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Understanding the underlying principles of AI models is vital for effective prompt engineering. This section covers the foundational concepts and the techniques needed to design prompts effectively.</a:t>
            </a:r>
          </a:p>
        </p:txBody>
      </p:sp>
      <p:sp>
        <p:nvSpPr>
          <p:cNvPr id="4" name="Slide Number Placeholder 3"/>
          <p:cNvSpPr>
            <a:spLocks noGrp="1"/>
          </p:cNvSpPr>
          <p:nvPr>
            <p:ph type="sldNum" sz="quarter" idx="5"/>
          </p:nvPr>
        </p:nvSpPr>
        <p:spPr/>
        <p:txBody>
          <a:bodyPr/>
          <a:lstStyle/>
          <a:p>
            <a:fld id="{A5E7626A-7359-4AE3-80A6-ADF9479E4FA3}" type="slidenum">
              <a:rPr lang="en-IN" smtClean="0"/>
              <a:t>7</a:t>
            </a:fld>
            <a:endParaRPr lang="en-IN"/>
          </a:p>
        </p:txBody>
      </p:sp>
    </p:spTree>
    <p:extLst>
      <p:ext uri="{BB962C8B-B14F-4D97-AF65-F5344CB8AC3E}">
        <p14:creationId xmlns:p14="http://schemas.microsoft.com/office/powerpoint/2010/main" val="1813630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To engineer effective prompts, one must comprehend how AI models function. This includes understanding their training data, response generation, and limitations.</a:t>
            </a:r>
          </a:p>
        </p:txBody>
      </p:sp>
      <p:sp>
        <p:nvSpPr>
          <p:cNvPr id="4" name="Slide Number Placeholder 3"/>
          <p:cNvSpPr>
            <a:spLocks noGrp="1"/>
          </p:cNvSpPr>
          <p:nvPr>
            <p:ph type="sldNum" sz="quarter" idx="5"/>
          </p:nvPr>
        </p:nvSpPr>
        <p:spPr/>
        <p:txBody>
          <a:bodyPr/>
          <a:lstStyle/>
          <a:p>
            <a:fld id="{A5E7626A-7359-4AE3-80A6-ADF9479E4FA3}" type="slidenum">
              <a:rPr lang="en-IN" smtClean="0"/>
              <a:t>8</a:t>
            </a:fld>
            <a:endParaRPr lang="en-IN"/>
          </a:p>
        </p:txBody>
      </p:sp>
    </p:spTree>
    <p:extLst>
      <p:ext uri="{BB962C8B-B14F-4D97-AF65-F5344CB8AC3E}">
        <p14:creationId xmlns:p14="http://schemas.microsoft.com/office/powerpoint/2010/main" val="801821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Effective prompts are clear, concise, and contextually relevant. They should provide enough information to guide the AI model while minimizing ambiguity to enhance response quality.</a:t>
            </a:r>
          </a:p>
        </p:txBody>
      </p:sp>
      <p:sp>
        <p:nvSpPr>
          <p:cNvPr id="4" name="Slide Number Placeholder 3"/>
          <p:cNvSpPr>
            <a:spLocks noGrp="1"/>
          </p:cNvSpPr>
          <p:nvPr>
            <p:ph type="sldNum" sz="quarter" idx="5"/>
          </p:nvPr>
        </p:nvSpPr>
        <p:spPr/>
        <p:txBody>
          <a:bodyPr/>
          <a:lstStyle/>
          <a:p>
            <a:fld id="{A5E7626A-7359-4AE3-80A6-ADF9479E4FA3}" type="slidenum">
              <a:rPr lang="en-IN" smtClean="0"/>
              <a:t>9</a:t>
            </a:fld>
            <a:endParaRPr lang="en-IN"/>
          </a:p>
        </p:txBody>
      </p:sp>
    </p:spTree>
    <p:extLst>
      <p:ext uri="{BB962C8B-B14F-4D97-AF65-F5344CB8AC3E}">
        <p14:creationId xmlns:p14="http://schemas.microsoft.com/office/powerpoint/2010/main" val="430644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1">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34BB06-11A9-19F1-38EA-6893478420A6}"/>
              </a:ext>
            </a:extLst>
          </p:cNvPr>
          <p:cNvSpPr/>
          <p:nvPr userDrawn="1"/>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005A67C-1CD0-B1F9-21C1-57E206B86D94}"/>
              </a:ext>
            </a:extLst>
          </p:cNvPr>
          <p:cNvSpPr/>
          <p:nvPr userDrawn="1"/>
        </p:nvSpPr>
        <p:spPr>
          <a:xfrm rot="10800000" flipH="1">
            <a:off x="-18286" y="-3661"/>
            <a:ext cx="12191999" cy="6858000"/>
          </a:xfrm>
          <a:prstGeom prst="rect">
            <a:avLst/>
          </a:prstGeom>
          <a:gradFill>
            <a:gsLst>
              <a:gs pos="0">
                <a:srgbClr val="DA002F">
                  <a:alpha val="74902"/>
                </a:srgbClr>
              </a:gs>
              <a:gs pos="100000">
                <a:srgbClr val="D861D4"/>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A4BB17EE-ADDE-5CE0-C875-415D92A83250}"/>
              </a:ext>
            </a:extLst>
          </p:cNvPr>
          <p:cNvSpPr/>
          <p:nvPr userDrawn="1"/>
        </p:nvSpPr>
        <p:spPr>
          <a:xfrm rot="10800000">
            <a:off x="0" y="-3661"/>
            <a:ext cx="12191999" cy="6858000"/>
          </a:xfrm>
          <a:prstGeom prst="rect">
            <a:avLst/>
          </a:prstGeom>
          <a:gradFill>
            <a:gsLst>
              <a:gs pos="27000">
                <a:srgbClr val="DA002F">
                  <a:alpha val="49804"/>
                </a:srgbClr>
              </a:gs>
              <a:gs pos="100000">
                <a:srgbClr val="9B3597">
                  <a:alpha val="58824"/>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3896FCD2-0275-E694-B137-36E6676BCFB9}"/>
              </a:ext>
            </a:extLst>
          </p:cNvPr>
          <p:cNvSpPr/>
          <p:nvPr userDrawn="1"/>
        </p:nvSpPr>
        <p:spPr>
          <a:xfrm rot="10800000" flipH="1">
            <a:off x="7590" y="-7322"/>
            <a:ext cx="6096001" cy="6868983"/>
          </a:xfrm>
          <a:prstGeom prst="rect">
            <a:avLst/>
          </a:prstGeom>
          <a:gradFill>
            <a:gsLst>
              <a:gs pos="24000">
                <a:srgbClr val="FE4A00">
                  <a:alpha val="0"/>
                </a:srgbClr>
              </a:gs>
              <a:gs pos="100000">
                <a:srgbClr val="FF9265">
                  <a:alpha val="6000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527048" y="1106424"/>
            <a:ext cx="9144000" cy="2990088"/>
          </a:xfrm>
        </p:spPr>
        <p:txBody>
          <a:bodyPr anchor="ctr">
            <a:normAutofit/>
          </a:bodyPr>
          <a:lstStyle>
            <a:lvl1pPr algn="ctr">
              <a:lnSpc>
                <a:spcPct val="110000"/>
              </a:lnSpc>
              <a:defRPr sz="4800" cap="all" spc="7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527048" y="5367528"/>
            <a:ext cx="9144000" cy="1051560"/>
          </a:xfrm>
        </p:spPr>
        <p:txBody>
          <a:bodyPr anchor="ctr">
            <a:normAutofit/>
          </a:bodyPr>
          <a:lstStyle>
            <a:lvl1pPr marL="0" indent="0" algn="ctr">
              <a:buNone/>
              <a:defRPr sz="1800" cap="all" spc="400" baseline="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r>
              <a:rPr lang="en-US" dirty="0"/>
              <a:t>Nikhil shah</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3715717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2">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CCAF72-A322-2B88-2E9E-10B288C8315E}"/>
              </a:ext>
            </a:extLst>
          </p:cNvPr>
          <p:cNvSpPr/>
          <p:nvPr userDrawn="1"/>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EA2EF993-7F0D-4ECF-FD85-4AAFAAAF91C6}"/>
              </a:ext>
            </a:extLst>
          </p:cNvPr>
          <p:cNvSpPr/>
          <p:nvPr userDrawn="1"/>
        </p:nvSpPr>
        <p:spPr>
          <a:xfrm rot="10800000" flipH="1">
            <a:off x="0" y="4571999"/>
            <a:ext cx="12192003" cy="2286219"/>
          </a:xfrm>
          <a:prstGeom prst="rect">
            <a:avLst/>
          </a:prstGeom>
          <a:gradFill>
            <a:gsLst>
              <a:gs pos="0">
                <a:srgbClr val="FF907A"/>
              </a:gs>
              <a:gs pos="100000">
                <a:srgbClr val="DA002F"/>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Rectangle 5">
            <a:extLst>
              <a:ext uri="{FF2B5EF4-FFF2-40B4-BE49-F238E27FC236}">
                <a16:creationId xmlns:a16="http://schemas.microsoft.com/office/drawing/2014/main" id="{C6D141E1-516D-D7D9-7CAC-EBABCB077CDD}"/>
              </a:ext>
            </a:extLst>
          </p:cNvPr>
          <p:cNvSpPr/>
          <p:nvPr userDrawn="1"/>
        </p:nvSpPr>
        <p:spPr>
          <a:xfrm rot="10800000" flipH="1">
            <a:off x="4038600" y="4571779"/>
            <a:ext cx="8151938" cy="2286329"/>
          </a:xfrm>
          <a:prstGeom prst="rect">
            <a:avLst/>
          </a:prstGeom>
          <a:gradFill>
            <a:gsLst>
              <a:gs pos="0">
                <a:srgbClr val="FF5076">
                  <a:alpha val="0"/>
                </a:srgbClr>
              </a:gs>
              <a:gs pos="99000">
                <a:srgbClr val="91049C">
                  <a:alpha val="81961"/>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 name="Freeform: Shape 10">
            <a:extLst>
              <a:ext uri="{FF2B5EF4-FFF2-40B4-BE49-F238E27FC236}">
                <a16:creationId xmlns:a16="http://schemas.microsoft.com/office/drawing/2014/main" id="{D973ECF1-2707-D092-89EA-AC6D4B79E56F}"/>
              </a:ext>
            </a:extLst>
          </p:cNvPr>
          <p:cNvSpPr/>
          <p:nvPr userDrawn="1"/>
        </p:nvSpPr>
        <p:spPr>
          <a:xfrm rot="14834054">
            <a:off x="3015414" y="2996601"/>
            <a:ext cx="2352194" cy="3826944"/>
          </a:xfrm>
          <a:custGeom>
            <a:avLst/>
            <a:gdLst>
              <a:gd name="connsiteX0" fmla="*/ 2352194 w 2352194"/>
              <a:gd name="connsiteY0" fmla="*/ 8624 h 3826944"/>
              <a:gd name="connsiteX1" fmla="*/ 749804 w 2352194"/>
              <a:gd name="connsiteY1" fmla="*/ 3826944 h 3826944"/>
              <a:gd name="connsiteX2" fmla="*/ 566692 w 2352194"/>
              <a:gd name="connsiteY2" fmla="*/ 3648149 h 3826944"/>
              <a:gd name="connsiteX3" fmla="*/ 0 w 2352194"/>
              <a:gd name="connsiteY3" fmla="*/ 2181415 h 3826944"/>
              <a:gd name="connsiteX4" fmla="*/ 2181415 w 2352194"/>
              <a:gd name="connsiteY4" fmla="*/ 0 h 3826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2194" h="3826944">
                <a:moveTo>
                  <a:pt x="2352194" y="8624"/>
                </a:moveTo>
                <a:lnTo>
                  <a:pt x="749804" y="3826944"/>
                </a:lnTo>
                <a:lnTo>
                  <a:pt x="566692" y="3648149"/>
                </a:lnTo>
                <a:cubicBezTo>
                  <a:pt x="214596" y="3260758"/>
                  <a:pt x="0" y="2746147"/>
                  <a:pt x="0" y="2181415"/>
                </a:cubicBezTo>
                <a:cubicBezTo>
                  <a:pt x="0" y="976653"/>
                  <a:pt x="976652" y="0"/>
                  <a:pt x="2181415" y="0"/>
                </a:cubicBezTo>
                <a:close/>
              </a:path>
            </a:pathLst>
          </a:custGeom>
          <a:gradFill>
            <a:gsLst>
              <a:gs pos="0">
                <a:srgbClr val="FFBCAF">
                  <a:alpha val="33725"/>
                </a:srgbClr>
              </a:gs>
              <a:gs pos="100000">
                <a:srgbClr val="FF907A">
                  <a:alpha val="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Rectangle 14">
            <a:extLst>
              <a:ext uri="{FF2B5EF4-FFF2-40B4-BE49-F238E27FC236}">
                <a16:creationId xmlns:a16="http://schemas.microsoft.com/office/drawing/2014/main" id="{F09FDFDA-46A6-DCC7-FA34-612FC4BF8109}"/>
              </a:ext>
            </a:extLst>
          </p:cNvPr>
          <p:cNvSpPr/>
          <p:nvPr userDrawn="1"/>
        </p:nvSpPr>
        <p:spPr>
          <a:xfrm flipH="1">
            <a:off x="3047998" y="4571999"/>
            <a:ext cx="9143999" cy="1841109"/>
          </a:xfrm>
          <a:prstGeom prst="rect">
            <a:avLst/>
          </a:prstGeom>
          <a:gradFill>
            <a:gsLst>
              <a:gs pos="0">
                <a:srgbClr val="FF411C">
                  <a:alpha val="29804"/>
                </a:srgbClr>
              </a:gs>
              <a:gs pos="78000">
                <a:srgbClr val="DA002F">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31520" y="4791456"/>
            <a:ext cx="10570464" cy="1170432"/>
          </a:xfrm>
        </p:spPr>
        <p:txBody>
          <a:bodyPr anchor="b">
            <a:noAutofit/>
          </a:bodyPr>
          <a:lstStyle>
            <a:lvl1pPr algn="l">
              <a:lnSpc>
                <a:spcPct val="110000"/>
              </a:lnSpc>
              <a:defRPr sz="4000" cap="all" spc="7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520" y="6025896"/>
            <a:ext cx="10579608" cy="429768"/>
          </a:xfrm>
        </p:spPr>
        <p:txBody>
          <a:bodyPr anchor="t">
            <a:normAutofit/>
          </a:bodyPr>
          <a:lstStyle>
            <a:lvl1pPr marL="0" indent="0" algn="l">
              <a:buNone/>
              <a:defRPr sz="1600" cap="all" spc="400" baseline="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9" name="Footer Placeholder 18">
            <a:extLst>
              <a:ext uri="{FF2B5EF4-FFF2-40B4-BE49-F238E27FC236}">
                <a16:creationId xmlns:a16="http://schemas.microsoft.com/office/drawing/2014/main" id="{382602B3-F8C3-D957-5C3F-DF1749FA8532}"/>
              </a:ext>
            </a:extLst>
          </p:cNvPr>
          <p:cNvSpPr>
            <a:spLocks noGrp="1"/>
          </p:cNvSpPr>
          <p:nvPr>
            <p:ph type="ftr" sz="quarter" idx="15"/>
          </p:nvPr>
        </p:nvSpPr>
        <p:spPr>
          <a:xfrm rot="5400000">
            <a:off x="-1581912" y="1682496"/>
            <a:ext cx="3557016" cy="365760"/>
          </a:xfrm>
          <a:prstGeom prst="rect">
            <a:avLst/>
          </a:prstGeom>
        </p:spPr>
        <p:txBody>
          <a:bodyPr/>
          <a:lstStyle>
            <a:lvl1pPr>
              <a:defRPr>
                <a:effectLst>
                  <a:outerShdw blurRad="38100" dist="38100" dir="2700000" algn="tl">
                    <a:srgbClr val="000000">
                      <a:alpha val="43137"/>
                    </a:srgbClr>
                  </a:outerShdw>
                </a:effectLst>
              </a:defRPr>
            </a:lvl1pPr>
          </a:lstStyle>
          <a:p>
            <a:r>
              <a:rPr lang="en-US" dirty="0"/>
              <a:t>Sample Footer Text</a:t>
            </a:r>
          </a:p>
        </p:txBody>
      </p:sp>
      <p:sp>
        <p:nvSpPr>
          <p:cNvPr id="17" name="Picture Placeholder 16">
            <a:extLst>
              <a:ext uri="{FF2B5EF4-FFF2-40B4-BE49-F238E27FC236}">
                <a16:creationId xmlns:a16="http://schemas.microsoft.com/office/drawing/2014/main" id="{CC20621E-D3A1-DE2F-A48A-0A5F27957211}"/>
              </a:ext>
            </a:extLst>
          </p:cNvPr>
          <p:cNvSpPr>
            <a:spLocks noGrp="1"/>
          </p:cNvSpPr>
          <p:nvPr>
            <p:ph type="pic" sz="quarter" idx="13"/>
          </p:nvPr>
        </p:nvSpPr>
        <p:spPr>
          <a:xfrm>
            <a:off x="0" y="0"/>
            <a:ext cx="12192000" cy="4572000"/>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18" name="Date Placeholder 17">
            <a:extLst>
              <a:ext uri="{FF2B5EF4-FFF2-40B4-BE49-F238E27FC236}">
                <a16:creationId xmlns:a16="http://schemas.microsoft.com/office/drawing/2014/main" id="{A0E38CC7-EEB9-1AD7-7B03-603746FE3FF6}"/>
              </a:ext>
            </a:extLst>
          </p:cNvPr>
          <p:cNvSpPr>
            <a:spLocks noGrp="1"/>
          </p:cNvSpPr>
          <p:nvPr>
            <p:ph type="dt" sz="half" idx="14"/>
          </p:nvPr>
        </p:nvSpPr>
        <p:spPr/>
        <p:txBody>
          <a:bodyPr/>
          <a:lstStyle>
            <a:lvl1pPr>
              <a:defRPr>
                <a:solidFill>
                  <a:schemeClr val="tx1"/>
                </a:solidFill>
              </a:defRPr>
            </a:lvl1pPr>
          </a:lstStyle>
          <a:p>
            <a:r>
              <a:rPr lang="en-US" dirty="0"/>
              <a:t>Nikhil shah</a:t>
            </a:r>
          </a:p>
          <a:p>
            <a:endParaRPr lang="en-US" dirty="0"/>
          </a:p>
        </p:txBody>
      </p:sp>
      <p:sp>
        <p:nvSpPr>
          <p:cNvPr id="20" name="Slide Number Placeholder 19">
            <a:extLst>
              <a:ext uri="{FF2B5EF4-FFF2-40B4-BE49-F238E27FC236}">
                <a16:creationId xmlns:a16="http://schemas.microsoft.com/office/drawing/2014/main" id="{B153FF4E-D18A-13B0-6B0A-CF7AF0A5232B}"/>
              </a:ext>
            </a:extLst>
          </p:cNvPr>
          <p:cNvSpPr>
            <a:spLocks noGrp="1"/>
          </p:cNvSpPr>
          <p:nvPr>
            <p:ph type="sldNum" sz="quarter" idx="16"/>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04653405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1">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595EAD1-9200-DDD9-8F6D-AD5C90E1D940}"/>
              </a:ext>
            </a:extLst>
          </p:cNvPr>
          <p:cNvSpPr/>
          <p:nvPr userDrawn="1"/>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FA13483-A24C-97DB-1FAB-B1EE383D6793}"/>
              </a:ext>
            </a:extLst>
          </p:cNvPr>
          <p:cNvSpPr/>
          <p:nvPr userDrawn="1"/>
        </p:nvSpPr>
        <p:spPr>
          <a:xfrm>
            <a:off x="5067300" y="-429"/>
            <a:ext cx="7142987" cy="6857571"/>
          </a:xfrm>
          <a:prstGeom prst="rect">
            <a:avLst/>
          </a:prstGeom>
          <a:gradFill>
            <a:gsLst>
              <a:gs pos="0">
                <a:srgbClr val="FF411C"/>
              </a:gs>
              <a:gs pos="100000">
                <a:srgbClr val="92248E"/>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30CBF15A-228E-7325-6D7D-982EA5375DC4}"/>
              </a:ext>
            </a:extLst>
          </p:cNvPr>
          <p:cNvSpPr/>
          <p:nvPr userDrawn="1"/>
        </p:nvSpPr>
        <p:spPr>
          <a:xfrm>
            <a:off x="5067301" y="0"/>
            <a:ext cx="7158340" cy="6858000"/>
          </a:xfrm>
          <a:prstGeom prst="rect">
            <a:avLst/>
          </a:prstGeom>
          <a:gradFill>
            <a:gsLst>
              <a:gs pos="27000">
                <a:srgbClr val="DA002F">
                  <a:alpha val="6000"/>
                </a:srgbClr>
              </a:gs>
              <a:gs pos="98000">
                <a:srgbClr val="9B3597">
                  <a:alpha val="72941"/>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4" name="Rectangle 13">
            <a:extLst>
              <a:ext uri="{FF2B5EF4-FFF2-40B4-BE49-F238E27FC236}">
                <a16:creationId xmlns:a16="http://schemas.microsoft.com/office/drawing/2014/main" id="{EBBC545E-CFDF-A40B-046E-AEC9E529B81C}"/>
              </a:ext>
            </a:extLst>
          </p:cNvPr>
          <p:cNvSpPr/>
          <p:nvPr userDrawn="1"/>
        </p:nvSpPr>
        <p:spPr>
          <a:xfrm rot="10800000">
            <a:off x="5067300" y="4572000"/>
            <a:ext cx="7158340" cy="2286000"/>
          </a:xfrm>
          <a:prstGeom prst="rect">
            <a:avLst/>
          </a:prstGeom>
          <a:gradFill>
            <a:gsLst>
              <a:gs pos="28000">
                <a:srgbClr val="FF907A">
                  <a:alpha val="40000"/>
                </a:srgbClr>
              </a:gs>
              <a:gs pos="100000">
                <a:srgbClr val="DA002F">
                  <a:alpha val="20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5" name="Oval 14">
            <a:extLst>
              <a:ext uri="{FF2B5EF4-FFF2-40B4-BE49-F238E27FC236}">
                <a16:creationId xmlns:a16="http://schemas.microsoft.com/office/drawing/2014/main" id="{B90503D3-D62B-0038-E24C-05C4B676AF66}"/>
              </a:ext>
            </a:extLst>
          </p:cNvPr>
          <p:cNvSpPr/>
          <p:nvPr userDrawn="1"/>
        </p:nvSpPr>
        <p:spPr>
          <a:xfrm rot="13704304">
            <a:off x="6080918" y="830588"/>
            <a:ext cx="4998441" cy="4998441"/>
          </a:xfrm>
          <a:prstGeom prst="ellipse">
            <a:avLst/>
          </a:prstGeom>
          <a:gradFill>
            <a:gsLst>
              <a:gs pos="39000">
                <a:srgbClr val="FFDBCC">
                  <a:alpha val="0"/>
                </a:srgbClr>
              </a:gs>
              <a:gs pos="100000">
                <a:srgbClr val="FF907A">
                  <a:alpha val="20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687568" y="694944"/>
            <a:ext cx="5513832" cy="2889504"/>
          </a:xfrm>
        </p:spPr>
        <p:txBody>
          <a:bodyPr anchor="t">
            <a:normAutofit/>
          </a:bodyPr>
          <a:lstStyle>
            <a:lvl1pPr algn="l">
              <a:lnSpc>
                <a:spcPct val="110000"/>
              </a:lnSpc>
              <a:defRPr sz="3600" cap="all" spc="7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687568" y="4974336"/>
            <a:ext cx="5715000" cy="1481328"/>
          </a:xfrm>
        </p:spPr>
        <p:txBody>
          <a:bodyPr anchor="ctr">
            <a:normAutofit/>
          </a:bodyPr>
          <a:lstStyle>
            <a:lvl1pPr marL="0" indent="0" algn="l">
              <a:buNone/>
              <a:defRPr sz="1800" cap="all" spc="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0" name="Picture Placeholder 19">
            <a:extLst>
              <a:ext uri="{FF2B5EF4-FFF2-40B4-BE49-F238E27FC236}">
                <a16:creationId xmlns:a16="http://schemas.microsoft.com/office/drawing/2014/main" id="{60A6A082-894A-7F2D-AA57-EBD48EAFBDB9}"/>
              </a:ext>
            </a:extLst>
          </p:cNvPr>
          <p:cNvSpPr>
            <a:spLocks noGrp="1"/>
          </p:cNvSpPr>
          <p:nvPr>
            <p:ph type="pic" sz="quarter" idx="13"/>
          </p:nvPr>
        </p:nvSpPr>
        <p:spPr>
          <a:xfrm>
            <a:off x="0" y="0"/>
            <a:ext cx="5067300" cy="6858000"/>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r>
              <a:rPr lang="en-US" dirty="0"/>
              <a:t>Nikhil shah</a:t>
            </a:r>
          </a:p>
          <a:p>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rot="5400000">
            <a:off x="-1581912" y="1682496"/>
            <a:ext cx="3557016" cy="365760"/>
          </a:xfrm>
          <a:prstGeom prst="rect">
            <a:avLst/>
          </a:prstGeom>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7717667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1">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595EAD1-9200-DDD9-8F6D-AD5C90E1D940}"/>
              </a:ext>
            </a:extLst>
          </p:cNvPr>
          <p:cNvSpPr/>
          <p:nvPr userDrawn="1"/>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B3783B40-3F60-06A1-A3B4-DC42874CA39B}"/>
              </a:ext>
            </a:extLst>
          </p:cNvPr>
          <p:cNvSpPr/>
          <p:nvPr userDrawn="1"/>
        </p:nvSpPr>
        <p:spPr>
          <a:xfrm>
            <a:off x="4075158" y="0"/>
            <a:ext cx="8116842" cy="6858000"/>
          </a:xfrm>
          <a:prstGeom prst="rect">
            <a:avLst/>
          </a:prstGeom>
          <a:gradFill>
            <a:gsLst>
              <a:gs pos="0">
                <a:srgbClr val="FF411C">
                  <a:alpha val="72941"/>
                </a:srgbClr>
              </a:gs>
              <a:gs pos="100000">
                <a:srgbClr val="92248E"/>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6C857AA2-76DC-82E4-F3DD-3F52F8AEDD2B}"/>
              </a:ext>
            </a:extLst>
          </p:cNvPr>
          <p:cNvSpPr/>
          <p:nvPr userDrawn="1"/>
        </p:nvSpPr>
        <p:spPr>
          <a:xfrm>
            <a:off x="4075158" y="39884"/>
            <a:ext cx="8116842" cy="6818116"/>
          </a:xfrm>
          <a:prstGeom prst="rect">
            <a:avLst/>
          </a:prstGeom>
          <a:gradFill>
            <a:gsLst>
              <a:gs pos="18000">
                <a:srgbClr val="DA002F">
                  <a:alpha val="0"/>
                </a:srgbClr>
              </a:gs>
              <a:gs pos="98000">
                <a:srgbClr val="DA002F">
                  <a:alpha val="56863"/>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B2F4F0B-B940-67EC-5160-96E04DE554D4}"/>
              </a:ext>
            </a:extLst>
          </p:cNvPr>
          <p:cNvSpPr/>
          <p:nvPr userDrawn="1"/>
        </p:nvSpPr>
        <p:spPr>
          <a:xfrm rot="10800000">
            <a:off x="4096492" y="4571997"/>
            <a:ext cx="8095508" cy="2286002"/>
          </a:xfrm>
          <a:prstGeom prst="rect">
            <a:avLst/>
          </a:prstGeom>
          <a:gradFill>
            <a:gsLst>
              <a:gs pos="0">
                <a:srgbClr val="FF6C4F">
                  <a:alpha val="57647"/>
                </a:srgbClr>
              </a:gs>
              <a:gs pos="100000">
                <a:srgbClr val="FF523B">
                  <a:alpha val="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BF7CCEA1-8F68-6184-F200-038BEAA5980A}"/>
              </a:ext>
            </a:extLst>
          </p:cNvPr>
          <p:cNvSpPr/>
          <p:nvPr userDrawn="1"/>
        </p:nvSpPr>
        <p:spPr>
          <a:xfrm rot="13704304">
            <a:off x="6080918" y="830588"/>
            <a:ext cx="4998441" cy="4998441"/>
          </a:xfrm>
          <a:prstGeom prst="ellipse">
            <a:avLst/>
          </a:prstGeom>
          <a:gradFill>
            <a:gsLst>
              <a:gs pos="39000">
                <a:srgbClr val="FFDBCC">
                  <a:alpha val="0"/>
                </a:srgbClr>
              </a:gs>
              <a:gs pos="100000">
                <a:srgbClr val="FF907A">
                  <a:alpha val="20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700016" y="868680"/>
            <a:ext cx="6501384" cy="3172968"/>
          </a:xfrm>
        </p:spPr>
        <p:txBody>
          <a:bodyPr anchor="b">
            <a:normAutofit/>
          </a:bodyPr>
          <a:lstStyle>
            <a:lvl1pPr algn="l">
              <a:lnSpc>
                <a:spcPct val="110000"/>
              </a:lnSpc>
              <a:defRPr sz="4400" cap="all" spc="7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700016" y="4974336"/>
            <a:ext cx="6501384" cy="1481328"/>
          </a:xfrm>
        </p:spPr>
        <p:txBody>
          <a:bodyPr anchor="ctr">
            <a:normAutofit/>
          </a:bodyPr>
          <a:lstStyle>
            <a:lvl1pPr marL="0" indent="0" algn="l">
              <a:buNone/>
              <a:defRPr sz="1800" cap="all" spc="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0" name="Picture Placeholder 19">
            <a:extLst>
              <a:ext uri="{FF2B5EF4-FFF2-40B4-BE49-F238E27FC236}">
                <a16:creationId xmlns:a16="http://schemas.microsoft.com/office/drawing/2014/main" id="{60A6A082-894A-7F2D-AA57-EBD48EAFBDB9}"/>
              </a:ext>
            </a:extLst>
          </p:cNvPr>
          <p:cNvSpPr>
            <a:spLocks noGrp="1"/>
          </p:cNvSpPr>
          <p:nvPr>
            <p:ph type="pic" sz="quarter" idx="13"/>
          </p:nvPr>
        </p:nvSpPr>
        <p:spPr>
          <a:xfrm>
            <a:off x="0" y="0"/>
            <a:ext cx="4078224" cy="6858000"/>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r>
              <a:rPr lang="en-US" dirty="0"/>
              <a:t>Nikhil shah</a:t>
            </a:r>
          </a:p>
          <a:p>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rot="5400000">
            <a:off x="-1581912" y="1682496"/>
            <a:ext cx="3557016" cy="365760"/>
          </a:xfrm>
          <a:prstGeom prst="rect">
            <a:avLst/>
          </a:prstGeom>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3425499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1">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595EAD1-9200-DDD9-8F6D-AD5C90E1D940}"/>
              </a:ext>
            </a:extLst>
          </p:cNvPr>
          <p:cNvSpPr/>
          <p:nvPr userDrawn="1"/>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D11B207-C43F-A096-541F-342F750D8D2F}"/>
              </a:ext>
            </a:extLst>
          </p:cNvPr>
          <p:cNvSpPr/>
          <p:nvPr userDrawn="1"/>
        </p:nvSpPr>
        <p:spPr>
          <a:xfrm>
            <a:off x="1609" y="0"/>
            <a:ext cx="8116842" cy="6858000"/>
          </a:xfrm>
          <a:prstGeom prst="rect">
            <a:avLst/>
          </a:prstGeom>
          <a:gradFill>
            <a:gsLst>
              <a:gs pos="0">
                <a:srgbClr val="FF6647"/>
              </a:gs>
              <a:gs pos="100000">
                <a:srgbClr val="92248E"/>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5FFA5D75-9B39-DA35-B84E-2C620AE606AD}"/>
              </a:ext>
            </a:extLst>
          </p:cNvPr>
          <p:cNvSpPr/>
          <p:nvPr userDrawn="1"/>
        </p:nvSpPr>
        <p:spPr>
          <a:xfrm>
            <a:off x="400091" y="0"/>
            <a:ext cx="7718360" cy="6858000"/>
          </a:xfrm>
          <a:prstGeom prst="rect">
            <a:avLst/>
          </a:prstGeom>
          <a:gradFill>
            <a:gsLst>
              <a:gs pos="18000">
                <a:srgbClr val="DA002F">
                  <a:alpha val="0"/>
                </a:srgbClr>
              </a:gs>
              <a:gs pos="98000">
                <a:srgbClr val="DA002F">
                  <a:alpha val="56863"/>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80EFF59E-8B13-02EB-0A24-F0EB09E8533C}"/>
              </a:ext>
            </a:extLst>
          </p:cNvPr>
          <p:cNvSpPr/>
          <p:nvPr userDrawn="1"/>
        </p:nvSpPr>
        <p:spPr>
          <a:xfrm rot="15505285">
            <a:off x="2302968" y="1236988"/>
            <a:ext cx="4998441" cy="4998441"/>
          </a:xfrm>
          <a:prstGeom prst="ellipse">
            <a:avLst/>
          </a:prstGeom>
          <a:gradFill>
            <a:gsLst>
              <a:gs pos="39000">
                <a:srgbClr val="FFDBCC">
                  <a:alpha val="0"/>
                </a:srgbClr>
              </a:gs>
              <a:gs pos="100000">
                <a:srgbClr val="FF907A">
                  <a:alpha val="20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4268046-B098-84E6-7C3A-BC72928D20FB}"/>
              </a:ext>
            </a:extLst>
          </p:cNvPr>
          <p:cNvSpPr/>
          <p:nvPr userDrawn="1"/>
        </p:nvSpPr>
        <p:spPr>
          <a:xfrm rot="10800000">
            <a:off x="-1309" y="4571997"/>
            <a:ext cx="8119760" cy="2286002"/>
          </a:xfrm>
          <a:prstGeom prst="rect">
            <a:avLst/>
          </a:prstGeom>
          <a:gradFill>
            <a:gsLst>
              <a:gs pos="0">
                <a:srgbClr val="BD032B">
                  <a:alpha val="43000"/>
                </a:srgbClr>
              </a:gs>
              <a:gs pos="100000">
                <a:srgbClr val="FF523B">
                  <a:alpha val="0"/>
                </a:srgb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31520" y="630936"/>
            <a:ext cx="6501384" cy="3172968"/>
          </a:xfrm>
        </p:spPr>
        <p:txBody>
          <a:bodyPr anchor="t">
            <a:normAutofit/>
          </a:bodyPr>
          <a:lstStyle>
            <a:lvl1pPr algn="l">
              <a:lnSpc>
                <a:spcPct val="110000"/>
              </a:lnSpc>
              <a:defRPr sz="4400" cap="all" spc="7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520" y="4974336"/>
            <a:ext cx="6656832" cy="1481328"/>
          </a:xfrm>
        </p:spPr>
        <p:txBody>
          <a:bodyPr anchor="ctr">
            <a:normAutofit/>
          </a:bodyPr>
          <a:lstStyle>
            <a:lvl1pPr marL="0" indent="0" algn="l">
              <a:buNone/>
              <a:defRPr sz="1800" cap="all" spc="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0" name="Picture Placeholder 19">
            <a:extLst>
              <a:ext uri="{FF2B5EF4-FFF2-40B4-BE49-F238E27FC236}">
                <a16:creationId xmlns:a16="http://schemas.microsoft.com/office/drawing/2014/main" id="{60A6A082-894A-7F2D-AA57-EBD48EAFBDB9}"/>
              </a:ext>
            </a:extLst>
          </p:cNvPr>
          <p:cNvSpPr>
            <a:spLocks noGrp="1"/>
          </p:cNvSpPr>
          <p:nvPr>
            <p:ph type="pic" sz="quarter" idx="13"/>
          </p:nvPr>
        </p:nvSpPr>
        <p:spPr>
          <a:xfrm>
            <a:off x="8119872" y="0"/>
            <a:ext cx="4078224" cy="6858000"/>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2185416" y="6455664"/>
            <a:ext cx="4672584" cy="365760"/>
          </a:xfrm>
        </p:spPr>
        <p:txBody>
          <a:bodyPr/>
          <a:lstStyle>
            <a:lvl1pPr>
              <a:defRPr>
                <a:solidFill>
                  <a:schemeClr val="tx1"/>
                </a:solidFill>
              </a:defRPr>
            </a:lvl1pPr>
          </a:lstStyle>
          <a:p>
            <a:r>
              <a:rPr lang="en-US" dirty="0"/>
              <a:t>Nikhil shah</a:t>
            </a:r>
          </a:p>
          <a:p>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rot="5400000">
            <a:off x="-1581912" y="1682496"/>
            <a:ext cx="3557016" cy="365760"/>
          </a:xfrm>
          <a:prstGeom prst="rect">
            <a:avLst/>
          </a:prstGeom>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6839712" y="6455664"/>
            <a:ext cx="548640" cy="365760"/>
          </a:xfrm>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6807934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Title 1">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595EAD1-9200-DDD9-8F6D-AD5C90E1D940}"/>
              </a:ext>
            </a:extLst>
          </p:cNvPr>
          <p:cNvSpPr/>
          <p:nvPr userDrawn="1"/>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8D2DD7BB-25B8-B7A3-8E13-EDE8E1090689}"/>
              </a:ext>
            </a:extLst>
          </p:cNvPr>
          <p:cNvSpPr/>
          <p:nvPr userDrawn="1"/>
        </p:nvSpPr>
        <p:spPr>
          <a:xfrm rot="10800000" flipH="1">
            <a:off x="0" y="0"/>
            <a:ext cx="6096000" cy="6868461"/>
          </a:xfrm>
          <a:prstGeom prst="rect">
            <a:avLst/>
          </a:prstGeom>
          <a:gradFill>
            <a:gsLst>
              <a:gs pos="0">
                <a:srgbClr val="FE4A00">
                  <a:alpha val="65882"/>
                </a:srgbClr>
              </a:gs>
              <a:gs pos="100000">
                <a:srgbClr val="A6025C"/>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 name="Rectangle 8">
            <a:extLst>
              <a:ext uri="{FF2B5EF4-FFF2-40B4-BE49-F238E27FC236}">
                <a16:creationId xmlns:a16="http://schemas.microsoft.com/office/drawing/2014/main" id="{FB6C05D2-D53F-950D-185E-08B200EEFEB9}"/>
              </a:ext>
            </a:extLst>
          </p:cNvPr>
          <p:cNvSpPr/>
          <p:nvPr userDrawn="1"/>
        </p:nvSpPr>
        <p:spPr>
          <a:xfrm rot="10800000" flipH="1">
            <a:off x="-18287" y="4582455"/>
            <a:ext cx="6114286" cy="2275539"/>
          </a:xfrm>
          <a:prstGeom prst="rect">
            <a:avLst/>
          </a:prstGeom>
          <a:gradFill>
            <a:gsLst>
              <a:gs pos="0">
                <a:srgbClr val="DA002F">
                  <a:alpha val="0"/>
                </a:srgbClr>
              </a:gs>
              <a:gs pos="99000">
                <a:srgbClr val="92248E">
                  <a:alpha val="26667"/>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0" name="Rectangle 9">
            <a:extLst>
              <a:ext uri="{FF2B5EF4-FFF2-40B4-BE49-F238E27FC236}">
                <a16:creationId xmlns:a16="http://schemas.microsoft.com/office/drawing/2014/main" id="{BC0AF5C2-3AA9-7510-308E-9D21678F7EFC}"/>
              </a:ext>
            </a:extLst>
          </p:cNvPr>
          <p:cNvSpPr/>
          <p:nvPr userDrawn="1"/>
        </p:nvSpPr>
        <p:spPr>
          <a:xfrm rot="5400000" flipH="1">
            <a:off x="-148955" y="532365"/>
            <a:ext cx="6878924" cy="5814190"/>
          </a:xfrm>
          <a:prstGeom prst="rect">
            <a:avLst/>
          </a:prstGeom>
          <a:gradFill>
            <a:gsLst>
              <a:gs pos="0">
                <a:srgbClr val="FE4A00">
                  <a:alpha val="0"/>
                </a:srgbClr>
              </a:gs>
              <a:gs pos="100000">
                <a:srgbClr val="A60296">
                  <a:alpha val="38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 name="Oval 10">
            <a:extLst>
              <a:ext uri="{FF2B5EF4-FFF2-40B4-BE49-F238E27FC236}">
                <a16:creationId xmlns:a16="http://schemas.microsoft.com/office/drawing/2014/main" id="{13D13448-08C3-4231-6CCA-F17E4C608199}"/>
              </a:ext>
            </a:extLst>
          </p:cNvPr>
          <p:cNvSpPr/>
          <p:nvPr userDrawn="1"/>
        </p:nvSpPr>
        <p:spPr>
          <a:xfrm rot="10800000">
            <a:off x="949046" y="1319084"/>
            <a:ext cx="4648799" cy="4648799"/>
          </a:xfrm>
          <a:prstGeom prst="ellipse">
            <a:avLst/>
          </a:prstGeom>
          <a:gradFill>
            <a:gsLst>
              <a:gs pos="31000">
                <a:srgbClr val="FF907A">
                  <a:alpha val="0"/>
                </a:srgbClr>
              </a:gs>
              <a:gs pos="85000">
                <a:srgbClr val="FFBCAF">
                  <a:alpha val="12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31520" y="941832"/>
            <a:ext cx="4626864" cy="3209544"/>
          </a:xfrm>
        </p:spPr>
        <p:txBody>
          <a:bodyPr anchor="b">
            <a:normAutofit/>
          </a:bodyPr>
          <a:lstStyle>
            <a:lvl1pPr algn="l">
              <a:lnSpc>
                <a:spcPct val="110000"/>
              </a:lnSpc>
              <a:defRPr sz="3600" cap="all" spc="7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520" y="4974336"/>
            <a:ext cx="4626864" cy="1453896"/>
          </a:xfrm>
        </p:spPr>
        <p:txBody>
          <a:bodyPr anchor="ctr">
            <a:normAutofit/>
          </a:bodyPr>
          <a:lstStyle>
            <a:lvl1pPr marL="0" indent="0" algn="l">
              <a:buNone/>
              <a:defRPr sz="1800" cap="all" spc="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0" name="Picture Placeholder 19">
            <a:extLst>
              <a:ext uri="{FF2B5EF4-FFF2-40B4-BE49-F238E27FC236}">
                <a16:creationId xmlns:a16="http://schemas.microsoft.com/office/drawing/2014/main" id="{60A6A082-894A-7F2D-AA57-EBD48EAFBDB9}"/>
              </a:ext>
            </a:extLst>
          </p:cNvPr>
          <p:cNvSpPr>
            <a:spLocks noGrp="1"/>
          </p:cNvSpPr>
          <p:nvPr>
            <p:ph type="pic" sz="quarter" idx="13"/>
          </p:nvPr>
        </p:nvSpPr>
        <p:spPr>
          <a:xfrm>
            <a:off x="6092952" y="0"/>
            <a:ext cx="6099048" cy="6858000"/>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731520" y="6455664"/>
            <a:ext cx="4096512" cy="365760"/>
          </a:xfrm>
        </p:spPr>
        <p:txBody>
          <a:bodyPr/>
          <a:lstStyle>
            <a:lvl1pPr>
              <a:defRPr>
                <a:solidFill>
                  <a:schemeClr val="tx1"/>
                </a:solidFill>
              </a:defRPr>
            </a:lvl1pPr>
          </a:lstStyle>
          <a:p>
            <a:fld id="{4D40A556-E819-4C0A-8C22-3EE4F023B6DF}" type="datetime2">
              <a:rPr lang="en-US" smtClean="0"/>
              <a:t>Wednesday, May 14, 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rot="5400000">
            <a:off x="-1581912" y="1682496"/>
            <a:ext cx="3557016" cy="365760"/>
          </a:xfrm>
          <a:prstGeom prst="rect">
            <a:avLst/>
          </a:prstGeom>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4809744" y="6455664"/>
            <a:ext cx="548640" cy="365760"/>
          </a:xfrm>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9804309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3">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EF098D0-707B-D77E-5CB5-8E38B2FF3FF0}"/>
              </a:ext>
            </a:extLst>
          </p:cNvPr>
          <p:cNvSpPr/>
          <p:nvPr userDrawn="1"/>
        </p:nvSpPr>
        <p:spPr>
          <a:xfrm>
            <a:off x="-2" y="0"/>
            <a:ext cx="12192002"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1464229-F931-716A-6276-35B63CADD76C}"/>
              </a:ext>
            </a:extLst>
          </p:cNvPr>
          <p:cNvSpPr/>
          <p:nvPr userDrawn="1"/>
        </p:nvSpPr>
        <p:spPr>
          <a:xfrm>
            <a:off x="-1" y="-859"/>
            <a:ext cx="8125313" cy="4564413"/>
          </a:xfrm>
          <a:prstGeom prst="rect">
            <a:avLst/>
          </a:prstGeom>
          <a:gradFill>
            <a:gsLst>
              <a:gs pos="0">
                <a:srgbClr val="FE4A00"/>
              </a:gs>
              <a:gs pos="100000">
                <a:srgbClr val="92248E"/>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5C6C2A19-AC9B-A023-2B9D-A5E48E0CC240}"/>
              </a:ext>
            </a:extLst>
          </p:cNvPr>
          <p:cNvSpPr/>
          <p:nvPr userDrawn="1"/>
        </p:nvSpPr>
        <p:spPr>
          <a:xfrm rot="16200000">
            <a:off x="1967150" y="-1592014"/>
            <a:ext cx="4564413" cy="7731888"/>
          </a:xfrm>
          <a:prstGeom prst="rect">
            <a:avLst/>
          </a:prstGeom>
          <a:gradFill>
            <a:gsLst>
              <a:gs pos="0">
                <a:srgbClr val="DA002F">
                  <a:alpha val="21961"/>
                </a:srgbClr>
              </a:gs>
              <a:gs pos="94000">
                <a:srgbClr val="92248E">
                  <a:alpha val="43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54CE8143-EB96-241D-91EF-2E8151DC5211}"/>
              </a:ext>
            </a:extLst>
          </p:cNvPr>
          <p:cNvSpPr/>
          <p:nvPr userDrawn="1"/>
        </p:nvSpPr>
        <p:spPr>
          <a:xfrm>
            <a:off x="-2" y="0"/>
            <a:ext cx="7723612" cy="3785436"/>
          </a:xfrm>
          <a:prstGeom prst="rect">
            <a:avLst/>
          </a:prstGeom>
          <a:gradFill>
            <a:gsLst>
              <a:gs pos="59000">
                <a:srgbClr val="FF907A">
                  <a:alpha val="0"/>
                </a:srgbClr>
              </a:gs>
              <a:gs pos="99000">
                <a:srgbClr val="FF907A">
                  <a:alpha val="80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31520" y="667512"/>
            <a:ext cx="6556248" cy="3493008"/>
          </a:xfrm>
        </p:spPr>
        <p:txBody>
          <a:bodyPr anchor="t">
            <a:normAutofit/>
          </a:bodyPr>
          <a:lstStyle>
            <a:lvl1pPr algn="l">
              <a:defRPr sz="48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520" y="4937760"/>
            <a:ext cx="10296144" cy="1335024"/>
          </a:xfrm>
        </p:spPr>
        <p:txBody>
          <a:bodyPr anchor="ctr">
            <a:normAutofit/>
          </a:bodyPr>
          <a:lstStyle>
            <a:lvl1pPr marL="0" indent="0" algn="l">
              <a:buNone/>
              <a:defRPr sz="1800" cap="all" spc="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Picture Placeholder 11">
            <a:extLst>
              <a:ext uri="{FF2B5EF4-FFF2-40B4-BE49-F238E27FC236}">
                <a16:creationId xmlns:a16="http://schemas.microsoft.com/office/drawing/2014/main" id="{355F2FE5-4B8F-9A7B-1A46-3A30AE46C3C3}"/>
              </a:ext>
            </a:extLst>
          </p:cNvPr>
          <p:cNvSpPr>
            <a:spLocks noGrp="1"/>
          </p:cNvSpPr>
          <p:nvPr>
            <p:ph type="pic" sz="quarter" idx="13"/>
          </p:nvPr>
        </p:nvSpPr>
        <p:spPr>
          <a:xfrm>
            <a:off x="8124825" y="0"/>
            <a:ext cx="4067175" cy="4556137"/>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2E45163-6A69-4DBE-9812-0AEA8EDC4425}" type="datetime2">
              <a:rPr lang="en-US" smtClean="0"/>
              <a:pPr/>
              <a:t>Wednesday, May 14, 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rot="5400000">
            <a:off x="-1581912" y="1682496"/>
            <a:ext cx="3557016" cy="365760"/>
          </a:xfrm>
          <a:prstGeom prst="rect">
            <a:avLst/>
          </a:prstGeom>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82473943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61BDDB7-A96E-2151-63B9-28A103D980D2}"/>
              </a:ext>
            </a:extLst>
          </p:cNvPr>
          <p:cNvSpPr/>
          <p:nvPr userDrawn="1"/>
        </p:nvSpPr>
        <p:spPr>
          <a:xfrm flipH="1">
            <a:off x="18287" y="-2522"/>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 name="Rectangle 8">
            <a:extLst>
              <a:ext uri="{FF2B5EF4-FFF2-40B4-BE49-F238E27FC236}">
                <a16:creationId xmlns:a16="http://schemas.microsoft.com/office/drawing/2014/main" id="{6DA992C5-451E-EC0E-D54A-B0AA21D57F04}"/>
              </a:ext>
            </a:extLst>
          </p:cNvPr>
          <p:cNvSpPr/>
          <p:nvPr userDrawn="1"/>
        </p:nvSpPr>
        <p:spPr>
          <a:xfrm>
            <a:off x="-7227" y="-5045"/>
            <a:ext cx="12217513" cy="6860523"/>
          </a:xfrm>
          <a:prstGeom prst="rect">
            <a:avLst/>
          </a:prstGeom>
          <a:gradFill>
            <a:gsLst>
              <a:gs pos="0">
                <a:srgbClr val="FF411C">
                  <a:alpha val="66000"/>
                </a:srgbClr>
              </a:gs>
              <a:gs pos="99000">
                <a:srgbClr val="962077"/>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0" name="Rectangle 9">
            <a:extLst>
              <a:ext uri="{FF2B5EF4-FFF2-40B4-BE49-F238E27FC236}">
                <a16:creationId xmlns:a16="http://schemas.microsoft.com/office/drawing/2014/main" id="{5A4914C5-E872-F937-694B-9226A87D21A6}"/>
              </a:ext>
            </a:extLst>
          </p:cNvPr>
          <p:cNvSpPr/>
          <p:nvPr userDrawn="1"/>
        </p:nvSpPr>
        <p:spPr>
          <a:xfrm rot="10800000" flipH="1">
            <a:off x="7226" y="-5045"/>
            <a:ext cx="12203060" cy="6863044"/>
          </a:xfrm>
          <a:prstGeom prst="rect">
            <a:avLst/>
          </a:prstGeom>
          <a:gradFill>
            <a:gsLst>
              <a:gs pos="0">
                <a:srgbClr val="FA0036">
                  <a:alpha val="4000"/>
                </a:srgbClr>
              </a:gs>
              <a:gs pos="99000">
                <a:srgbClr val="92248E">
                  <a:alpha val="97647"/>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 name="Rectangle 10">
            <a:extLst>
              <a:ext uri="{FF2B5EF4-FFF2-40B4-BE49-F238E27FC236}">
                <a16:creationId xmlns:a16="http://schemas.microsoft.com/office/drawing/2014/main" id="{7B2BF5D5-EB9E-9501-6A32-C2BB4C8ED6A7}"/>
              </a:ext>
            </a:extLst>
          </p:cNvPr>
          <p:cNvSpPr/>
          <p:nvPr userDrawn="1"/>
        </p:nvSpPr>
        <p:spPr>
          <a:xfrm rot="5400000" flipH="1">
            <a:off x="4958529" y="-4965758"/>
            <a:ext cx="2286000" cy="12217514"/>
          </a:xfrm>
          <a:prstGeom prst="rect">
            <a:avLst/>
          </a:prstGeom>
          <a:gradFill>
            <a:gsLst>
              <a:gs pos="20000">
                <a:srgbClr val="D861D4">
                  <a:alpha val="0"/>
                </a:srgbClr>
              </a:gs>
              <a:gs pos="100000">
                <a:srgbClr val="FF7037">
                  <a:alpha val="66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Oval 11">
            <a:extLst>
              <a:ext uri="{FF2B5EF4-FFF2-40B4-BE49-F238E27FC236}">
                <a16:creationId xmlns:a16="http://schemas.microsoft.com/office/drawing/2014/main" id="{90768E01-CF59-AC8E-6819-61512B528C04}"/>
              </a:ext>
            </a:extLst>
          </p:cNvPr>
          <p:cNvSpPr/>
          <p:nvPr userDrawn="1"/>
        </p:nvSpPr>
        <p:spPr>
          <a:xfrm rot="8431052" flipH="1">
            <a:off x="1403739" y="524809"/>
            <a:ext cx="5005754" cy="5005754"/>
          </a:xfrm>
          <a:prstGeom prst="ellipse">
            <a:avLst/>
          </a:prstGeom>
          <a:gradFill>
            <a:gsLst>
              <a:gs pos="31000">
                <a:srgbClr val="FF907A">
                  <a:alpha val="0"/>
                </a:srgbClr>
              </a:gs>
              <a:gs pos="85000">
                <a:srgbClr val="FFBCAF">
                  <a:alpha val="2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86865A1-AC73-67A9-BC14-E75D3F26BDE9}"/>
              </a:ext>
            </a:extLst>
          </p:cNvPr>
          <p:cNvSpPr/>
          <p:nvPr userDrawn="1"/>
        </p:nvSpPr>
        <p:spPr>
          <a:xfrm rot="16200000">
            <a:off x="-1913484" y="1896512"/>
            <a:ext cx="6860522" cy="3062447"/>
          </a:xfrm>
          <a:prstGeom prst="rect">
            <a:avLst/>
          </a:prstGeom>
          <a:gradFill>
            <a:gsLst>
              <a:gs pos="0">
                <a:srgbClr val="FA0036">
                  <a:alpha val="31000"/>
                </a:srgbClr>
              </a:gs>
              <a:gs pos="43000">
                <a:srgbClr val="FF907A">
                  <a:alpha val="16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3657600" y="2807208"/>
            <a:ext cx="7644384" cy="3346704"/>
          </a:xfrm>
        </p:spPr>
        <p:txBody>
          <a:bodyPr anchor="t">
            <a:noAutofit/>
          </a:bodyPr>
          <a:lstStyle>
            <a:lvl1pPr>
              <a:lnSpc>
                <a:spcPct val="110000"/>
              </a:lnSpc>
              <a:defRPr sz="5400" cap="all" spc="700" baseline="0">
                <a:solidFill>
                  <a:schemeClr val="tx2"/>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3657600" y="502920"/>
            <a:ext cx="7644384" cy="1280160"/>
          </a:xfrm>
        </p:spPr>
        <p:txBody>
          <a:bodyPr anchor="ctr">
            <a:normAutofit/>
          </a:bodyPr>
          <a:lstStyle>
            <a:lvl1pPr marL="0" indent="0">
              <a:buNone/>
              <a:defRPr sz="1800" cap="all" spc="400" baseline="0">
                <a:solidFill>
                  <a:schemeClr val="tx2"/>
                </a:solidFill>
                <a:latin typeface="+mj-lt"/>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tx2"/>
                </a:solidFill>
              </a:defRPr>
            </a:lvl1pPr>
          </a:lstStyle>
          <a:p>
            <a:fld id="{CDEEBF68-1E89-48ED-A4C1-57E5529AECD7}" type="datetime2">
              <a:rPr lang="en-US" smtClean="0"/>
              <a:t>Wednesday, May 14, 2025</a:t>
            </a:fld>
            <a:endParaRPr lang="en-US" dirty="0"/>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a:xfrm rot="5400000">
            <a:off x="-1581912" y="1682496"/>
            <a:ext cx="3557016" cy="365760"/>
          </a:xfrm>
          <a:prstGeom prst="rect">
            <a:avLst/>
          </a:prstGeom>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tx2"/>
                </a:solidFill>
              </a:defRPr>
            </a:lvl1pPr>
          </a:lstStyle>
          <a:p>
            <a:fld id="{84145AC3-CC88-4C8A-A6CE-8D44921B6A23}" type="slidenum">
              <a:rPr lang="en-US" smtClean="0"/>
              <a:pPr/>
              <a:t>‹#›</a:t>
            </a:fld>
            <a:endParaRPr lang="en-US" dirty="0"/>
          </a:p>
        </p:txBody>
      </p:sp>
    </p:spTree>
    <p:extLst>
      <p:ext uri="{BB962C8B-B14F-4D97-AF65-F5344CB8AC3E}">
        <p14:creationId xmlns:p14="http://schemas.microsoft.com/office/powerpoint/2010/main" val="2132721006"/>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B2555FD-4C27-26F9-D396-F44BD2552350}"/>
              </a:ext>
            </a:extLst>
          </p:cNvPr>
          <p:cNvSpPr/>
          <p:nvPr userDrawn="1"/>
        </p:nvSpPr>
        <p:spPr>
          <a:xfrm flipH="1">
            <a:off x="18287" y="-2522"/>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4" name="Rectangle 13">
            <a:extLst>
              <a:ext uri="{FF2B5EF4-FFF2-40B4-BE49-F238E27FC236}">
                <a16:creationId xmlns:a16="http://schemas.microsoft.com/office/drawing/2014/main" id="{114D9F56-D5FE-5416-E898-561CCD18E63E}"/>
              </a:ext>
            </a:extLst>
          </p:cNvPr>
          <p:cNvSpPr/>
          <p:nvPr userDrawn="1"/>
        </p:nvSpPr>
        <p:spPr>
          <a:xfrm>
            <a:off x="-7226" y="0"/>
            <a:ext cx="12210294" cy="6855478"/>
          </a:xfrm>
          <a:prstGeom prst="rect">
            <a:avLst/>
          </a:prstGeom>
          <a:gradFill>
            <a:gsLst>
              <a:gs pos="0">
                <a:srgbClr val="FF411C">
                  <a:alpha val="66000"/>
                </a:srgbClr>
              </a:gs>
              <a:gs pos="99000">
                <a:srgbClr val="962077"/>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5" name="Rectangle 14">
            <a:extLst>
              <a:ext uri="{FF2B5EF4-FFF2-40B4-BE49-F238E27FC236}">
                <a16:creationId xmlns:a16="http://schemas.microsoft.com/office/drawing/2014/main" id="{DCE312D2-549E-F681-7F68-B8AAD2F7696A}"/>
              </a:ext>
            </a:extLst>
          </p:cNvPr>
          <p:cNvSpPr/>
          <p:nvPr userDrawn="1"/>
        </p:nvSpPr>
        <p:spPr>
          <a:xfrm rot="10800000" flipH="1">
            <a:off x="383414" y="0"/>
            <a:ext cx="11826874" cy="6858000"/>
          </a:xfrm>
          <a:prstGeom prst="rect">
            <a:avLst/>
          </a:prstGeom>
          <a:gradFill>
            <a:gsLst>
              <a:gs pos="0">
                <a:srgbClr val="FA0036">
                  <a:alpha val="4000"/>
                </a:srgbClr>
              </a:gs>
              <a:gs pos="99000">
                <a:srgbClr val="92248E">
                  <a:alpha val="97647"/>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6" name="Rectangle 15">
            <a:extLst>
              <a:ext uri="{FF2B5EF4-FFF2-40B4-BE49-F238E27FC236}">
                <a16:creationId xmlns:a16="http://schemas.microsoft.com/office/drawing/2014/main" id="{5CC4FFFC-E214-3024-4ED7-32DAAA7A66E0}"/>
              </a:ext>
            </a:extLst>
          </p:cNvPr>
          <p:cNvSpPr/>
          <p:nvPr userDrawn="1"/>
        </p:nvSpPr>
        <p:spPr>
          <a:xfrm rot="5400000" flipH="1">
            <a:off x="4945773" y="-4953002"/>
            <a:ext cx="2286000" cy="12192001"/>
          </a:xfrm>
          <a:prstGeom prst="rect">
            <a:avLst/>
          </a:prstGeom>
          <a:gradFill>
            <a:gsLst>
              <a:gs pos="20000">
                <a:srgbClr val="D861D4">
                  <a:alpha val="0"/>
                </a:srgbClr>
              </a:gs>
              <a:gs pos="100000">
                <a:srgbClr val="FF7037">
                  <a:alpha val="66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7" name="Rectangle 16">
            <a:extLst>
              <a:ext uri="{FF2B5EF4-FFF2-40B4-BE49-F238E27FC236}">
                <a16:creationId xmlns:a16="http://schemas.microsoft.com/office/drawing/2014/main" id="{963C23C4-6670-C4D3-CA25-EAF7EB91AC78}"/>
              </a:ext>
            </a:extLst>
          </p:cNvPr>
          <p:cNvSpPr/>
          <p:nvPr userDrawn="1"/>
        </p:nvSpPr>
        <p:spPr>
          <a:xfrm rot="10800000">
            <a:off x="-2" y="-5047"/>
            <a:ext cx="12203070" cy="6420678"/>
          </a:xfrm>
          <a:prstGeom prst="rect">
            <a:avLst/>
          </a:prstGeom>
          <a:gradFill>
            <a:gsLst>
              <a:gs pos="0">
                <a:srgbClr val="FA0036">
                  <a:alpha val="22000"/>
                </a:srgbClr>
              </a:gs>
              <a:gs pos="52000">
                <a:srgbClr val="FF907A">
                  <a:alpha val="0"/>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8" name="Oval 17">
            <a:extLst>
              <a:ext uri="{FF2B5EF4-FFF2-40B4-BE49-F238E27FC236}">
                <a16:creationId xmlns:a16="http://schemas.microsoft.com/office/drawing/2014/main" id="{FAF9AED1-BD83-3598-C1F0-DC7ED0150981}"/>
              </a:ext>
            </a:extLst>
          </p:cNvPr>
          <p:cNvSpPr/>
          <p:nvPr userDrawn="1"/>
        </p:nvSpPr>
        <p:spPr>
          <a:xfrm rot="20481594" flipH="1">
            <a:off x="6172247" y="626278"/>
            <a:ext cx="5005754" cy="5005754"/>
          </a:xfrm>
          <a:prstGeom prst="ellipse">
            <a:avLst/>
          </a:prstGeom>
          <a:gradFill>
            <a:gsLst>
              <a:gs pos="31000">
                <a:srgbClr val="FF907A">
                  <a:alpha val="0"/>
                </a:srgbClr>
              </a:gs>
              <a:gs pos="85000">
                <a:srgbClr val="FFBCAF">
                  <a:alpha val="1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731520" y="2596896"/>
            <a:ext cx="8933688" cy="3566160"/>
          </a:xfrm>
        </p:spPr>
        <p:txBody>
          <a:bodyPr anchor="b">
            <a:noAutofit/>
          </a:bodyPr>
          <a:lstStyle>
            <a:lvl1pPr>
              <a:lnSpc>
                <a:spcPct val="110000"/>
              </a:lnSpc>
              <a:defRPr sz="6000" cap="all" spc="700" baseline="0">
                <a:solidFill>
                  <a:schemeClr val="tx2"/>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731520" y="603504"/>
            <a:ext cx="10177272" cy="1078992"/>
          </a:xfrm>
        </p:spPr>
        <p:txBody>
          <a:bodyPr anchor="ctr">
            <a:normAutofit/>
          </a:bodyPr>
          <a:lstStyle>
            <a:lvl1pPr marL="0" indent="0">
              <a:buNone/>
              <a:defRPr sz="1800" cap="all" spc="400" baseline="0">
                <a:solidFill>
                  <a:schemeClr val="tx2"/>
                </a:solidFill>
                <a:latin typeface="+mj-lt"/>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tx2"/>
                </a:solidFill>
              </a:defRPr>
            </a:lvl1pPr>
          </a:lstStyle>
          <a:p>
            <a:fld id="{CDEEBF68-1E89-48ED-A4C1-57E5529AECD7}" type="datetime2">
              <a:rPr lang="en-US" smtClean="0"/>
              <a:t>Wednesday, May 14, 2025</a:t>
            </a:fld>
            <a:endParaRPr lang="en-US" dirty="0"/>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a:xfrm rot="5400000">
            <a:off x="-1581912" y="1682496"/>
            <a:ext cx="3557016" cy="365760"/>
          </a:xfrm>
          <a:prstGeom prst="rect">
            <a:avLst/>
          </a:prstGeom>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tx2"/>
                </a:solidFill>
              </a:defRPr>
            </a:lvl1pPr>
          </a:lstStyle>
          <a:p>
            <a:fld id="{84145AC3-CC88-4C8A-A6CE-8D44921B6A23}" type="slidenum">
              <a:rPr lang="en-US" smtClean="0"/>
              <a:pPr/>
              <a:t>‹#›</a:t>
            </a:fld>
            <a:endParaRPr lang="en-US" dirty="0"/>
          </a:p>
        </p:txBody>
      </p:sp>
    </p:spTree>
    <p:extLst>
      <p:ext uri="{BB962C8B-B14F-4D97-AF65-F5344CB8AC3E}">
        <p14:creationId xmlns:p14="http://schemas.microsoft.com/office/powerpoint/2010/main" val="1931393889"/>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2D489E1-B51A-89C5-45F9-B413F211D556}"/>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812E0C6-4104-C3CF-0AC9-B02B04093AEC}"/>
              </a:ext>
            </a:extLst>
          </p:cNvPr>
          <p:cNvSpPr/>
          <p:nvPr userDrawn="1"/>
        </p:nvSpPr>
        <p:spPr>
          <a:xfrm flipH="1">
            <a:off x="-7" y="2286000"/>
            <a:ext cx="12192006" cy="4571571"/>
          </a:xfrm>
          <a:prstGeom prst="rect">
            <a:avLst/>
          </a:prstGeom>
          <a:gradFill>
            <a:gsLst>
              <a:gs pos="8000">
                <a:srgbClr val="D861D4"/>
              </a:gs>
              <a:gs pos="100000">
                <a:srgbClr val="DA002F">
                  <a:alpha val="7700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ED8E2E-5EF9-EDB3-196D-C11369CBD457}"/>
              </a:ext>
            </a:extLst>
          </p:cNvPr>
          <p:cNvSpPr/>
          <p:nvPr userDrawn="1"/>
        </p:nvSpPr>
        <p:spPr>
          <a:xfrm rot="5400000" flipH="1">
            <a:off x="3809997" y="-1524004"/>
            <a:ext cx="4572000" cy="12192005"/>
          </a:xfrm>
          <a:prstGeom prst="rect">
            <a:avLst/>
          </a:prstGeom>
          <a:gradFill>
            <a:gsLst>
              <a:gs pos="0">
                <a:srgbClr val="FE4A00">
                  <a:alpha val="45000"/>
                </a:srgbClr>
              </a:gs>
              <a:gs pos="99000">
                <a:srgbClr val="9B3597">
                  <a:alpha val="83000"/>
                </a:srgb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B416088-729A-E0F1-ACD1-1B9C550FBF2F}"/>
              </a:ext>
            </a:extLst>
          </p:cNvPr>
          <p:cNvSpPr/>
          <p:nvPr userDrawn="1"/>
        </p:nvSpPr>
        <p:spPr>
          <a:xfrm rot="10800000" flipH="1">
            <a:off x="1" y="2286000"/>
            <a:ext cx="4051344" cy="4571571"/>
          </a:xfrm>
          <a:prstGeom prst="rect">
            <a:avLst/>
          </a:prstGeom>
          <a:gradFill>
            <a:gsLst>
              <a:gs pos="0">
                <a:srgbClr val="DA002F">
                  <a:alpha val="0"/>
                </a:srgbClr>
              </a:gs>
              <a:gs pos="84000">
                <a:srgbClr val="FF907A">
                  <a:alpha val="32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0103E43B-4588-ACF5-79CA-D83A05D9E2F6}"/>
              </a:ext>
            </a:extLst>
          </p:cNvPr>
          <p:cNvSpPr/>
          <p:nvPr userDrawn="1"/>
        </p:nvSpPr>
        <p:spPr>
          <a:xfrm rot="12508972">
            <a:off x="1159677" y="126244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31000">
                <a:srgbClr val="FF907A">
                  <a:alpha val="0"/>
                </a:srgbClr>
              </a:gs>
              <a:gs pos="85000">
                <a:srgbClr val="FFBCAF">
                  <a:alpha val="23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654296" y="2880360"/>
            <a:ext cx="6757416" cy="3319272"/>
          </a:xfrm>
        </p:spPr>
        <p:txBody>
          <a:bodyPr anchor="t">
            <a:noAutofit/>
          </a:bodyPr>
          <a:lstStyle>
            <a:lvl1pPr algn="r">
              <a:lnSpc>
                <a:spcPct val="110000"/>
              </a:lnSpc>
              <a:defRPr sz="6000" cap="all" spc="700" baseline="0">
                <a:solidFill>
                  <a:schemeClr val="tx2"/>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1033272" y="365760"/>
            <a:ext cx="10387584" cy="1545336"/>
          </a:xfrm>
        </p:spPr>
        <p:txBody>
          <a:bodyPr anchor="ctr">
            <a:normAutofit/>
          </a:bodyPr>
          <a:lstStyle>
            <a:lvl1pPr marL="0" indent="0" algn="r">
              <a:buNone/>
              <a:defRPr sz="1800" cap="all" spc="400" baseline="0">
                <a:solidFill>
                  <a:schemeClr val="bg1"/>
                </a:solidFill>
                <a:latin typeface="+mj-lt"/>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20" name="Date Placeholder 19">
            <a:extLst>
              <a:ext uri="{FF2B5EF4-FFF2-40B4-BE49-F238E27FC236}">
                <a16:creationId xmlns:a16="http://schemas.microsoft.com/office/drawing/2014/main" id="{3E4E9DB5-BACC-9EF0-0A1A-513EEEF3F85D}"/>
              </a:ext>
            </a:extLst>
          </p:cNvPr>
          <p:cNvSpPr>
            <a:spLocks noGrp="1"/>
          </p:cNvSpPr>
          <p:nvPr>
            <p:ph type="dt" sz="half" idx="10"/>
          </p:nvPr>
        </p:nvSpPr>
        <p:spPr/>
        <p:txBody>
          <a:bodyPr/>
          <a:lstStyle>
            <a:lvl1pPr>
              <a:defRPr>
                <a:solidFill>
                  <a:schemeClr val="tx1"/>
                </a:solidFill>
              </a:defRPr>
            </a:lvl1pPr>
          </a:lstStyle>
          <a:p>
            <a:fld id="{D13647E4-A40C-47B0-8F60-493CEFCF7B87}" type="datetime2">
              <a:rPr lang="en-US" smtClean="0"/>
              <a:pPr/>
              <a:t>Wednesday, May 14, 2025</a:t>
            </a:fld>
            <a:endParaRPr lang="en-US" dirty="0"/>
          </a:p>
        </p:txBody>
      </p:sp>
      <p:sp>
        <p:nvSpPr>
          <p:cNvPr id="21" name="Footer Placeholder 20">
            <a:extLst>
              <a:ext uri="{FF2B5EF4-FFF2-40B4-BE49-F238E27FC236}">
                <a16:creationId xmlns:a16="http://schemas.microsoft.com/office/drawing/2014/main" id="{C69F26B0-9989-CD3A-38C7-506F21D70B28}"/>
              </a:ext>
            </a:extLst>
          </p:cNvPr>
          <p:cNvSpPr>
            <a:spLocks noGrp="1"/>
          </p:cNvSpPr>
          <p:nvPr>
            <p:ph type="ftr" sz="quarter" idx="11"/>
          </p:nvPr>
        </p:nvSpPr>
        <p:spPr>
          <a:xfrm rot="5400000">
            <a:off x="-1581912" y="1682496"/>
            <a:ext cx="3557016" cy="365760"/>
          </a:xfrm>
          <a:prstGeom prst="rect">
            <a:avLst/>
          </a:prstGeom>
        </p:spPr>
        <p:txBody>
          <a:bodyPr/>
          <a:lstStyle>
            <a:lvl1pPr>
              <a:defRPr>
                <a:solidFill>
                  <a:schemeClr val="bg1"/>
                </a:solidFill>
              </a:defRPr>
            </a:lvl1pPr>
          </a:lstStyle>
          <a:p>
            <a:r>
              <a:rPr lang="en-US" dirty="0"/>
              <a:t>Sample Footer Text</a:t>
            </a:r>
          </a:p>
        </p:txBody>
      </p:sp>
      <p:sp>
        <p:nvSpPr>
          <p:cNvPr id="22" name="Slide Number Placeholder 21">
            <a:extLst>
              <a:ext uri="{FF2B5EF4-FFF2-40B4-BE49-F238E27FC236}">
                <a16:creationId xmlns:a16="http://schemas.microsoft.com/office/drawing/2014/main" id="{547E32DD-6E73-2CAF-FAB4-CB69E6C8048C}"/>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206889340"/>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3_Section Header">
    <p:bg>
      <p:bgRef idx="1001">
        <a:schemeClr val="bg1"/>
      </p:bgRef>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73F0EC4-4DAF-C791-9F54-D0F8E39142EB}"/>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3A5CB81-EBBA-9BC3-FF7E-02BB58023521}"/>
              </a:ext>
            </a:extLst>
          </p:cNvPr>
          <p:cNvSpPr/>
          <p:nvPr userDrawn="1"/>
        </p:nvSpPr>
        <p:spPr>
          <a:xfrm flipH="1">
            <a:off x="8123858" y="0"/>
            <a:ext cx="4069174" cy="6858000"/>
          </a:xfrm>
          <a:prstGeom prst="rect">
            <a:avLst/>
          </a:prstGeom>
          <a:gradFill>
            <a:gsLst>
              <a:gs pos="2000">
                <a:srgbClr val="FF907A"/>
              </a:gs>
              <a:gs pos="100000">
                <a:srgbClr val="DA002F"/>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41E18D0D-B249-A54F-E213-301E1288A18C}"/>
              </a:ext>
            </a:extLst>
          </p:cNvPr>
          <p:cNvSpPr/>
          <p:nvPr userDrawn="1"/>
        </p:nvSpPr>
        <p:spPr>
          <a:xfrm flipH="1">
            <a:off x="8123767" y="0"/>
            <a:ext cx="3771569" cy="6858000"/>
          </a:xfrm>
          <a:prstGeom prst="rect">
            <a:avLst/>
          </a:prstGeom>
          <a:gradFill>
            <a:gsLst>
              <a:gs pos="22000">
                <a:srgbClr val="FF5076">
                  <a:alpha val="0"/>
                </a:srgbClr>
              </a:gs>
              <a:gs pos="99000">
                <a:srgbClr val="92248E">
                  <a:alpha val="91765"/>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BA9D94D8-9902-46E1-4DF8-0563CED39ACF}"/>
              </a:ext>
            </a:extLst>
          </p:cNvPr>
          <p:cNvSpPr/>
          <p:nvPr userDrawn="1"/>
        </p:nvSpPr>
        <p:spPr>
          <a:xfrm rot="16200000" flipH="1">
            <a:off x="7905605" y="2528571"/>
            <a:ext cx="4528203" cy="4050888"/>
          </a:xfrm>
          <a:prstGeom prst="rect">
            <a:avLst/>
          </a:prstGeom>
          <a:gradFill>
            <a:gsLst>
              <a:gs pos="2000">
                <a:srgbClr val="DA002F">
                  <a:alpha val="18824"/>
                </a:srgbClr>
              </a:gs>
              <a:gs pos="96000">
                <a:srgbClr val="FE4A00">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A6F6C1AC-FF79-111F-1ED3-9CC4FF9BE2D6}"/>
              </a:ext>
            </a:extLst>
          </p:cNvPr>
          <p:cNvSpPr/>
          <p:nvPr userDrawn="1"/>
        </p:nvSpPr>
        <p:spPr>
          <a:xfrm rot="10800000">
            <a:off x="6983058" y="876000"/>
            <a:ext cx="4648799" cy="4648799"/>
          </a:xfrm>
          <a:prstGeom prst="ellipse">
            <a:avLst/>
          </a:prstGeom>
          <a:gradFill>
            <a:gsLst>
              <a:gs pos="31000">
                <a:srgbClr val="FF907A">
                  <a:alpha val="0"/>
                </a:srgbClr>
              </a:gs>
              <a:gs pos="85000">
                <a:srgbClr val="FFBCAF">
                  <a:alpha val="12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731519" y="2732690"/>
            <a:ext cx="6382512" cy="3412078"/>
          </a:xfrm>
        </p:spPr>
        <p:txBody>
          <a:bodyPr anchor="b">
            <a:noAutofit/>
          </a:bodyPr>
          <a:lstStyle>
            <a:lvl1pPr>
              <a:lnSpc>
                <a:spcPct val="110000"/>
              </a:lnSpc>
              <a:defRPr sz="4800" cap="all" spc="700" baseline="0">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731520" y="448056"/>
            <a:ext cx="6574536" cy="1389888"/>
          </a:xfrm>
        </p:spPr>
        <p:txBody>
          <a:bodyPr anchor="ctr">
            <a:normAutofit/>
          </a:bodyPr>
          <a:lstStyle>
            <a:lvl1pPr marL="0" indent="0">
              <a:buNone/>
              <a:defRPr sz="1800" cap="all" spc="400" baseline="0">
                <a:solidFill>
                  <a:schemeClr val="tx1"/>
                </a:solidFill>
                <a:latin typeface="+mj-lt"/>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8" name="Date Placeholder 7">
            <a:extLst>
              <a:ext uri="{FF2B5EF4-FFF2-40B4-BE49-F238E27FC236}">
                <a16:creationId xmlns:a16="http://schemas.microsoft.com/office/drawing/2014/main" id="{41D3795E-D3DC-CB1F-95CE-E417A80D37A5}"/>
              </a:ext>
            </a:extLst>
          </p:cNvPr>
          <p:cNvSpPr>
            <a:spLocks noGrp="1"/>
          </p:cNvSpPr>
          <p:nvPr>
            <p:ph type="dt" sz="half" idx="10"/>
          </p:nvPr>
        </p:nvSpPr>
        <p:spPr/>
        <p:txBody>
          <a:bodyPr/>
          <a:lstStyle>
            <a:lvl1pPr>
              <a:defRPr>
                <a:solidFill>
                  <a:schemeClr val="bg1"/>
                </a:solidFill>
              </a:defRPr>
            </a:lvl1pPr>
          </a:lstStyle>
          <a:p>
            <a:fld id="{D13647E4-A40C-47B0-8F60-493CEFCF7B87}" type="datetime2">
              <a:rPr lang="en-US" smtClean="0"/>
              <a:pPr/>
              <a:t>Wednesday, May 14, 2025</a:t>
            </a:fld>
            <a:endParaRPr lang="en-US" dirty="0"/>
          </a:p>
        </p:txBody>
      </p:sp>
      <p:sp>
        <p:nvSpPr>
          <p:cNvPr id="9" name="Footer Placeholder 8">
            <a:extLst>
              <a:ext uri="{FF2B5EF4-FFF2-40B4-BE49-F238E27FC236}">
                <a16:creationId xmlns:a16="http://schemas.microsoft.com/office/drawing/2014/main" id="{EE09A6EF-FD24-B4D2-9359-B6F271E44C39}"/>
              </a:ext>
            </a:extLst>
          </p:cNvPr>
          <p:cNvSpPr>
            <a:spLocks noGrp="1"/>
          </p:cNvSpPr>
          <p:nvPr>
            <p:ph type="ftr" sz="quarter" idx="11"/>
          </p:nvPr>
        </p:nvSpPr>
        <p:spPr>
          <a:xfrm rot="5400000">
            <a:off x="-1581912" y="1682496"/>
            <a:ext cx="3557016" cy="365760"/>
          </a:xfrm>
          <a:prstGeom prst="rect">
            <a:avLst/>
          </a:prstGeom>
        </p:spPr>
        <p:txBody>
          <a:bodyPr/>
          <a:lstStyle>
            <a:lvl1pPr>
              <a:defRPr>
                <a:solidFill>
                  <a:schemeClr val="tx1"/>
                </a:solidFill>
              </a:defRPr>
            </a:lvl1pPr>
          </a:lstStyle>
          <a:p>
            <a:r>
              <a:rPr lang="en-US" dirty="0"/>
              <a:t>Sample Footer Text</a:t>
            </a:r>
          </a:p>
        </p:txBody>
      </p:sp>
      <p:sp>
        <p:nvSpPr>
          <p:cNvPr id="10" name="Slide Number Placeholder 9">
            <a:extLst>
              <a:ext uri="{FF2B5EF4-FFF2-40B4-BE49-F238E27FC236}">
                <a16:creationId xmlns:a16="http://schemas.microsoft.com/office/drawing/2014/main" id="{D577B03C-B36A-C282-3A64-0BCCA1AB2028}"/>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716278769"/>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1">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FE7F8B-D1C1-6301-75A5-2EC4374F9AF1}"/>
              </a:ext>
            </a:extLst>
          </p:cNvPr>
          <p:cNvSpPr/>
          <p:nvPr userDrawn="1"/>
        </p:nvSpPr>
        <p:spPr>
          <a:xfrm flipH="1" flipV="1">
            <a:off x="18287" y="-2522"/>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C1D8467A-A1B6-E7E6-CAD4-E63E0FE2CCCB}"/>
              </a:ext>
            </a:extLst>
          </p:cNvPr>
          <p:cNvSpPr/>
          <p:nvPr userDrawn="1"/>
        </p:nvSpPr>
        <p:spPr>
          <a:xfrm flipV="1">
            <a:off x="-7227" y="-5045"/>
            <a:ext cx="12217513" cy="6860523"/>
          </a:xfrm>
          <a:prstGeom prst="rect">
            <a:avLst/>
          </a:prstGeom>
          <a:gradFill>
            <a:gsLst>
              <a:gs pos="0">
                <a:srgbClr val="FF411C">
                  <a:alpha val="66000"/>
                </a:srgbClr>
              </a:gs>
              <a:gs pos="99000">
                <a:srgbClr val="962077"/>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2A9C06E7-BC9C-2F5F-5DD1-D04EB713C63D}"/>
              </a:ext>
            </a:extLst>
          </p:cNvPr>
          <p:cNvSpPr/>
          <p:nvPr userDrawn="1"/>
        </p:nvSpPr>
        <p:spPr>
          <a:xfrm rot="10800000" flipH="1" flipV="1">
            <a:off x="7226" y="-5045"/>
            <a:ext cx="12203060" cy="6863044"/>
          </a:xfrm>
          <a:prstGeom prst="rect">
            <a:avLst/>
          </a:prstGeom>
          <a:gradFill>
            <a:gsLst>
              <a:gs pos="0">
                <a:srgbClr val="FA0036">
                  <a:alpha val="4000"/>
                </a:srgbClr>
              </a:gs>
              <a:gs pos="99000">
                <a:schemeClr val="accent2">
                  <a:alpha val="98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4" name="Rectangle 13">
            <a:extLst>
              <a:ext uri="{FF2B5EF4-FFF2-40B4-BE49-F238E27FC236}">
                <a16:creationId xmlns:a16="http://schemas.microsoft.com/office/drawing/2014/main" id="{985261F8-8CD8-F2E0-C386-BE6A16D95BFC}"/>
              </a:ext>
            </a:extLst>
          </p:cNvPr>
          <p:cNvSpPr/>
          <p:nvPr userDrawn="1"/>
        </p:nvSpPr>
        <p:spPr>
          <a:xfrm rot="16200000" flipH="1" flipV="1">
            <a:off x="3720946" y="-3713197"/>
            <a:ext cx="4549803" cy="12020592"/>
          </a:xfrm>
          <a:prstGeom prst="rect">
            <a:avLst/>
          </a:prstGeom>
          <a:gradFill>
            <a:gsLst>
              <a:gs pos="0">
                <a:srgbClr val="D861D4">
                  <a:alpha val="0"/>
                </a:srgbClr>
              </a:gs>
              <a:gs pos="100000">
                <a:srgbClr val="FF7037">
                  <a:alpha val="66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5" name="Oval 14">
            <a:extLst>
              <a:ext uri="{FF2B5EF4-FFF2-40B4-BE49-F238E27FC236}">
                <a16:creationId xmlns:a16="http://schemas.microsoft.com/office/drawing/2014/main" id="{D3D4A82C-6849-A88D-6D57-833E9A7481B9}"/>
              </a:ext>
            </a:extLst>
          </p:cNvPr>
          <p:cNvSpPr/>
          <p:nvPr userDrawn="1"/>
        </p:nvSpPr>
        <p:spPr>
          <a:xfrm rot="13168948" flipH="1" flipV="1">
            <a:off x="1027160" y="609473"/>
            <a:ext cx="5005754" cy="5005754"/>
          </a:xfrm>
          <a:prstGeom prst="ellipse">
            <a:avLst/>
          </a:prstGeom>
          <a:gradFill>
            <a:gsLst>
              <a:gs pos="31000">
                <a:srgbClr val="FF907A">
                  <a:alpha val="0"/>
                </a:srgbClr>
              </a:gs>
              <a:gs pos="85000">
                <a:srgbClr val="FFBCAF">
                  <a:alpha val="2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D55CA38-7F60-D664-4EC0-C54B60C02BCF}"/>
              </a:ext>
            </a:extLst>
          </p:cNvPr>
          <p:cNvSpPr/>
          <p:nvPr userDrawn="1"/>
        </p:nvSpPr>
        <p:spPr>
          <a:xfrm rot="5400000" flipV="1">
            <a:off x="-1913484" y="1896512"/>
            <a:ext cx="6860522" cy="3062447"/>
          </a:xfrm>
          <a:prstGeom prst="rect">
            <a:avLst/>
          </a:prstGeom>
          <a:gradFill>
            <a:gsLst>
              <a:gs pos="0">
                <a:srgbClr val="FA0036">
                  <a:alpha val="62000"/>
                </a:srgbClr>
              </a:gs>
              <a:gs pos="77000">
                <a:srgbClr val="FF907A">
                  <a:alpha val="16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557016" y="987552"/>
            <a:ext cx="7644384" cy="2944368"/>
          </a:xfrm>
        </p:spPr>
        <p:txBody>
          <a:bodyPr anchor="b">
            <a:normAutofit/>
          </a:bodyPr>
          <a:lstStyle>
            <a:lvl1pPr algn="l">
              <a:lnSpc>
                <a:spcPct val="110000"/>
              </a:lnSpc>
              <a:defRPr sz="5400" cap="all" spc="7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538728" y="5294376"/>
            <a:ext cx="7644384" cy="1078992"/>
          </a:xfrm>
        </p:spPr>
        <p:txBody>
          <a:bodyPr anchor="ctr">
            <a:normAutofit/>
          </a:bodyPr>
          <a:lstStyle>
            <a:lvl1pPr marL="0" indent="0" algn="l">
              <a:buNone/>
              <a:defRPr sz="1800" cap="all" spc="400" baseline="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r>
              <a:rPr lang="en-US" dirty="0"/>
              <a:t>Nikhil shah</a:t>
            </a:r>
          </a:p>
          <a:p>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rot="5400000">
            <a:off x="-1581912" y="1682496"/>
            <a:ext cx="3557016" cy="365760"/>
          </a:xfrm>
          <a:prstGeom prst="rect">
            <a:avLst/>
          </a:prstGeom>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11630107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4_Section Header">
    <p:bg>
      <p:bgRef idx="1001">
        <a:schemeClr val="bg1"/>
      </p:bgRef>
    </p:bg>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EE224F4E-72E0-DBAC-5301-7583E30188A2}"/>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0BCE8C1A-DF0A-EB1C-1486-88CB94B27101}"/>
              </a:ext>
            </a:extLst>
          </p:cNvPr>
          <p:cNvSpPr/>
          <p:nvPr userDrawn="1"/>
        </p:nvSpPr>
        <p:spPr>
          <a:xfrm flipH="1">
            <a:off x="-2" y="0"/>
            <a:ext cx="6057902" cy="6858000"/>
          </a:xfrm>
          <a:prstGeom prst="rect">
            <a:avLst/>
          </a:prstGeom>
          <a:gradFill>
            <a:gsLst>
              <a:gs pos="12000">
                <a:srgbClr val="FF907A"/>
              </a:gs>
              <a:gs pos="98000">
                <a:srgbClr val="DA002F">
                  <a:alpha val="89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D7EE67C-2C8A-DAC9-C367-821AC2843131}"/>
              </a:ext>
            </a:extLst>
          </p:cNvPr>
          <p:cNvSpPr/>
          <p:nvPr userDrawn="1"/>
        </p:nvSpPr>
        <p:spPr>
          <a:xfrm flipH="1">
            <a:off x="0" y="17416"/>
            <a:ext cx="4076700" cy="6840156"/>
          </a:xfrm>
          <a:prstGeom prst="rect">
            <a:avLst/>
          </a:prstGeom>
          <a:gradFill>
            <a:gsLst>
              <a:gs pos="0">
                <a:srgbClr val="FE4A00">
                  <a:alpha val="0"/>
                </a:srgbClr>
              </a:gs>
              <a:gs pos="100000">
                <a:srgbClr val="92248E">
                  <a:alpha val="74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7DC8B235-7780-FD69-7D55-BDC704093266}"/>
              </a:ext>
            </a:extLst>
          </p:cNvPr>
          <p:cNvSpPr/>
          <p:nvPr userDrawn="1"/>
        </p:nvSpPr>
        <p:spPr>
          <a:xfrm rot="16200000">
            <a:off x="545122" y="739137"/>
            <a:ext cx="5005754" cy="5005754"/>
          </a:xfrm>
          <a:prstGeom prst="ellipse">
            <a:avLst/>
          </a:prstGeom>
          <a:gradFill>
            <a:gsLst>
              <a:gs pos="31000">
                <a:srgbClr val="FF907A">
                  <a:alpha val="0"/>
                </a:srgbClr>
              </a:gs>
              <a:gs pos="85000">
                <a:srgbClr val="FF907A">
                  <a:alpha val="21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BAC9699-F6E5-C8ED-49AC-2FD214336A94}"/>
              </a:ext>
            </a:extLst>
          </p:cNvPr>
          <p:cNvSpPr/>
          <p:nvPr userDrawn="1"/>
        </p:nvSpPr>
        <p:spPr>
          <a:xfrm rot="16200000" flipH="1">
            <a:off x="1887293" y="-1884606"/>
            <a:ext cx="2286428" cy="6054785"/>
          </a:xfrm>
          <a:prstGeom prst="rect">
            <a:avLst/>
          </a:prstGeom>
          <a:gradFill>
            <a:gsLst>
              <a:gs pos="0">
                <a:srgbClr val="FE4A00">
                  <a:alpha val="0"/>
                </a:srgbClr>
              </a:gs>
              <a:gs pos="99000">
                <a:srgbClr val="FA0036">
                  <a:alpha val="37000"/>
                </a:srgb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6903720" y="2834640"/>
            <a:ext cx="4709160" cy="3273552"/>
          </a:xfrm>
        </p:spPr>
        <p:txBody>
          <a:bodyPr anchor="b">
            <a:noAutofit/>
          </a:bodyPr>
          <a:lstStyle>
            <a:lvl1pPr>
              <a:lnSpc>
                <a:spcPct val="110000"/>
              </a:lnSpc>
              <a:defRPr sz="4000" cap="all" spc="700" baseline="0">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6903720" y="356616"/>
            <a:ext cx="4709160" cy="1563624"/>
          </a:xfrm>
        </p:spPr>
        <p:txBody>
          <a:bodyPr anchor="ctr">
            <a:normAutofit/>
          </a:bodyPr>
          <a:lstStyle>
            <a:lvl1pPr marL="0" indent="0">
              <a:buNone/>
              <a:defRPr sz="1800" cap="all" spc="400" baseline="0">
                <a:solidFill>
                  <a:schemeClr val="tx1"/>
                </a:solidFill>
                <a:latin typeface="+mj-lt"/>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8" name="Date Placeholder 7">
            <a:extLst>
              <a:ext uri="{FF2B5EF4-FFF2-40B4-BE49-F238E27FC236}">
                <a16:creationId xmlns:a16="http://schemas.microsoft.com/office/drawing/2014/main" id="{41D3795E-D3DC-CB1F-95CE-E417A80D37A5}"/>
              </a:ext>
            </a:extLst>
          </p:cNvPr>
          <p:cNvSpPr>
            <a:spLocks noGrp="1"/>
          </p:cNvSpPr>
          <p:nvPr>
            <p:ph type="dt" sz="half" idx="10"/>
          </p:nvPr>
        </p:nvSpPr>
        <p:spPr/>
        <p:txBody>
          <a:bodyPr/>
          <a:lstStyle>
            <a:lvl1pPr>
              <a:defRPr>
                <a:solidFill>
                  <a:schemeClr val="tx1"/>
                </a:solidFill>
              </a:defRPr>
            </a:lvl1pPr>
          </a:lstStyle>
          <a:p>
            <a:fld id="{D13647E4-A40C-47B0-8F60-493CEFCF7B87}" type="datetime2">
              <a:rPr lang="en-US" smtClean="0"/>
              <a:pPr/>
              <a:t>Wednesday, May 14, 2025</a:t>
            </a:fld>
            <a:endParaRPr lang="en-US" dirty="0"/>
          </a:p>
        </p:txBody>
      </p:sp>
      <p:sp>
        <p:nvSpPr>
          <p:cNvPr id="9" name="Footer Placeholder 8">
            <a:extLst>
              <a:ext uri="{FF2B5EF4-FFF2-40B4-BE49-F238E27FC236}">
                <a16:creationId xmlns:a16="http://schemas.microsoft.com/office/drawing/2014/main" id="{EE09A6EF-FD24-B4D2-9359-B6F271E44C39}"/>
              </a:ext>
            </a:extLst>
          </p:cNvPr>
          <p:cNvSpPr>
            <a:spLocks noGrp="1"/>
          </p:cNvSpPr>
          <p:nvPr>
            <p:ph type="ftr" sz="quarter" idx="11"/>
          </p:nvPr>
        </p:nvSpPr>
        <p:spPr>
          <a:xfrm rot="5400000">
            <a:off x="-1581912" y="1682496"/>
            <a:ext cx="3557016" cy="365760"/>
          </a:xfrm>
          <a:prstGeom prst="rect">
            <a:avLst/>
          </a:prstGeom>
        </p:spPr>
        <p:txBody>
          <a:bodyPr/>
          <a:lstStyle>
            <a:lvl1pPr>
              <a:defRPr>
                <a:solidFill>
                  <a:schemeClr val="bg1"/>
                </a:solidFill>
              </a:defRPr>
            </a:lvl1pPr>
          </a:lstStyle>
          <a:p>
            <a:r>
              <a:rPr lang="en-US" dirty="0"/>
              <a:t>Sample Footer Text</a:t>
            </a:r>
          </a:p>
        </p:txBody>
      </p:sp>
      <p:sp>
        <p:nvSpPr>
          <p:cNvPr id="10" name="Slide Number Placeholder 9">
            <a:extLst>
              <a:ext uri="{FF2B5EF4-FFF2-40B4-BE49-F238E27FC236}">
                <a16:creationId xmlns:a16="http://schemas.microsoft.com/office/drawing/2014/main" id="{D577B03C-B36A-C282-3A64-0BCCA1AB2028}"/>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108211980"/>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5_Section Header">
    <p:bg>
      <p:bgRef idx="1001">
        <a:schemeClr val="bg1"/>
      </p:bgRef>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BBC3F24-FA13-EC61-689C-8551860FA62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2CD395D-342F-F57A-9D79-5E9AD61E4631}"/>
              </a:ext>
            </a:extLst>
          </p:cNvPr>
          <p:cNvSpPr/>
          <p:nvPr userDrawn="1"/>
        </p:nvSpPr>
        <p:spPr>
          <a:xfrm flipH="1">
            <a:off x="-2" y="0"/>
            <a:ext cx="4069174" cy="6858000"/>
          </a:xfrm>
          <a:prstGeom prst="rect">
            <a:avLst/>
          </a:prstGeom>
          <a:gradFill>
            <a:gsLst>
              <a:gs pos="2000">
                <a:srgbClr val="FF907A"/>
              </a:gs>
              <a:gs pos="100000">
                <a:srgbClr val="DA002F"/>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476BA1E-908A-89C2-E2A9-8742B659189C}"/>
              </a:ext>
            </a:extLst>
          </p:cNvPr>
          <p:cNvSpPr/>
          <p:nvPr userDrawn="1"/>
        </p:nvSpPr>
        <p:spPr>
          <a:xfrm flipH="1">
            <a:off x="-2210" y="0"/>
            <a:ext cx="3771569" cy="6858000"/>
          </a:xfrm>
          <a:prstGeom prst="rect">
            <a:avLst/>
          </a:prstGeom>
          <a:gradFill>
            <a:gsLst>
              <a:gs pos="22000">
                <a:srgbClr val="FF5076">
                  <a:alpha val="0"/>
                </a:srgbClr>
              </a:gs>
              <a:gs pos="99000">
                <a:srgbClr val="92248E">
                  <a:alpha val="91765"/>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FC141466-94AD-631F-FBBE-ECA1B14A7E09}"/>
              </a:ext>
            </a:extLst>
          </p:cNvPr>
          <p:cNvSpPr/>
          <p:nvPr userDrawn="1"/>
        </p:nvSpPr>
        <p:spPr>
          <a:xfrm rot="16200000" flipH="1">
            <a:off x="-220372" y="2528571"/>
            <a:ext cx="4528203" cy="4050888"/>
          </a:xfrm>
          <a:prstGeom prst="rect">
            <a:avLst/>
          </a:prstGeom>
          <a:gradFill>
            <a:gsLst>
              <a:gs pos="2000">
                <a:srgbClr val="DA002F">
                  <a:alpha val="18824"/>
                </a:srgbClr>
              </a:gs>
              <a:gs pos="96000">
                <a:srgbClr val="FE4A00">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295D02C1-8C83-AB13-81FE-178B3E068EC3}"/>
              </a:ext>
            </a:extLst>
          </p:cNvPr>
          <p:cNvSpPr/>
          <p:nvPr userDrawn="1"/>
        </p:nvSpPr>
        <p:spPr>
          <a:xfrm rot="10800000">
            <a:off x="-1142919" y="876000"/>
            <a:ext cx="4648799" cy="4648799"/>
          </a:xfrm>
          <a:prstGeom prst="ellipse">
            <a:avLst/>
          </a:prstGeom>
          <a:gradFill>
            <a:gsLst>
              <a:gs pos="31000">
                <a:srgbClr val="FF907A">
                  <a:alpha val="0"/>
                </a:srgbClr>
              </a:gs>
              <a:gs pos="85000">
                <a:srgbClr val="FFBCAF">
                  <a:alpha val="12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837176" y="3419856"/>
            <a:ext cx="6574536" cy="2724912"/>
          </a:xfrm>
        </p:spPr>
        <p:txBody>
          <a:bodyPr anchor="b">
            <a:noAutofit/>
          </a:bodyPr>
          <a:lstStyle>
            <a:lvl1pPr>
              <a:lnSpc>
                <a:spcPct val="110000"/>
              </a:lnSpc>
              <a:defRPr sz="4800" cap="all" spc="700" baseline="0">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4837176" y="448056"/>
            <a:ext cx="6784848" cy="1389888"/>
          </a:xfrm>
        </p:spPr>
        <p:txBody>
          <a:bodyPr anchor="ctr">
            <a:normAutofit/>
          </a:bodyPr>
          <a:lstStyle>
            <a:lvl1pPr marL="0" indent="0">
              <a:buNone/>
              <a:defRPr sz="1800" cap="all" spc="400" baseline="0">
                <a:solidFill>
                  <a:schemeClr val="tx1"/>
                </a:solidFill>
                <a:latin typeface="+mj-lt"/>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8" name="Date Placeholder 7">
            <a:extLst>
              <a:ext uri="{FF2B5EF4-FFF2-40B4-BE49-F238E27FC236}">
                <a16:creationId xmlns:a16="http://schemas.microsoft.com/office/drawing/2014/main" id="{41D3795E-D3DC-CB1F-95CE-E417A80D37A5}"/>
              </a:ext>
            </a:extLst>
          </p:cNvPr>
          <p:cNvSpPr>
            <a:spLocks noGrp="1"/>
          </p:cNvSpPr>
          <p:nvPr>
            <p:ph type="dt" sz="half" idx="10"/>
          </p:nvPr>
        </p:nvSpPr>
        <p:spPr/>
        <p:txBody>
          <a:bodyPr/>
          <a:lstStyle>
            <a:lvl1pPr>
              <a:defRPr>
                <a:solidFill>
                  <a:schemeClr val="tx1"/>
                </a:solidFill>
              </a:defRPr>
            </a:lvl1pPr>
          </a:lstStyle>
          <a:p>
            <a:fld id="{D13647E4-A40C-47B0-8F60-493CEFCF7B87}" type="datetime2">
              <a:rPr lang="en-US" smtClean="0"/>
              <a:pPr/>
              <a:t>Wednesday, May 14, 2025</a:t>
            </a:fld>
            <a:endParaRPr lang="en-US" dirty="0"/>
          </a:p>
        </p:txBody>
      </p:sp>
      <p:sp>
        <p:nvSpPr>
          <p:cNvPr id="9" name="Footer Placeholder 8">
            <a:extLst>
              <a:ext uri="{FF2B5EF4-FFF2-40B4-BE49-F238E27FC236}">
                <a16:creationId xmlns:a16="http://schemas.microsoft.com/office/drawing/2014/main" id="{EE09A6EF-FD24-B4D2-9359-B6F271E44C39}"/>
              </a:ext>
            </a:extLst>
          </p:cNvPr>
          <p:cNvSpPr>
            <a:spLocks noGrp="1"/>
          </p:cNvSpPr>
          <p:nvPr>
            <p:ph type="ftr" sz="quarter" idx="11"/>
          </p:nvPr>
        </p:nvSpPr>
        <p:spPr>
          <a:xfrm rot="5400000">
            <a:off x="-1581912" y="1682496"/>
            <a:ext cx="3557016" cy="365760"/>
          </a:xfrm>
          <a:prstGeom prst="rect">
            <a:avLst/>
          </a:prstGeom>
        </p:spPr>
        <p:txBody>
          <a:bodyPr/>
          <a:lstStyle>
            <a:lvl1pPr>
              <a:defRPr>
                <a:solidFill>
                  <a:schemeClr val="bg1"/>
                </a:solidFill>
              </a:defRPr>
            </a:lvl1pPr>
          </a:lstStyle>
          <a:p>
            <a:r>
              <a:rPr lang="en-US" dirty="0"/>
              <a:t>Sample Footer Text</a:t>
            </a:r>
          </a:p>
        </p:txBody>
      </p:sp>
      <p:sp>
        <p:nvSpPr>
          <p:cNvPr id="10" name="Slide Number Placeholder 9">
            <a:extLst>
              <a:ext uri="{FF2B5EF4-FFF2-40B4-BE49-F238E27FC236}">
                <a16:creationId xmlns:a16="http://schemas.microsoft.com/office/drawing/2014/main" id="{D577B03C-B36A-C282-3A64-0BCCA1AB2028}"/>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359323806"/>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B5C5E01-6047-09D9-CA8C-ACF771ED4F5F}"/>
              </a:ext>
            </a:extLst>
          </p:cNvPr>
          <p:cNvSpPr/>
          <p:nvPr userDrawn="1"/>
        </p:nvSpPr>
        <p:spPr>
          <a:xfrm>
            <a:off x="-2" y="0"/>
            <a:ext cx="12192002"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A3735CD2-2790-A02E-C1A3-EB251A110779}"/>
              </a:ext>
            </a:extLst>
          </p:cNvPr>
          <p:cNvSpPr/>
          <p:nvPr userDrawn="1"/>
        </p:nvSpPr>
        <p:spPr>
          <a:xfrm flipH="1">
            <a:off x="-2" y="0"/>
            <a:ext cx="6096000" cy="6858000"/>
          </a:xfrm>
          <a:prstGeom prst="rect">
            <a:avLst/>
          </a:prstGeom>
          <a:gradFill>
            <a:gsLst>
              <a:gs pos="8000">
                <a:srgbClr val="FF907A"/>
              </a:gs>
              <a:gs pos="100000">
                <a:srgbClr val="DA002F">
                  <a:alpha val="88627"/>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27BCFA5-D41F-08E8-0C59-3B6D1AE8FC85}"/>
              </a:ext>
            </a:extLst>
          </p:cNvPr>
          <p:cNvSpPr/>
          <p:nvPr userDrawn="1"/>
        </p:nvSpPr>
        <p:spPr>
          <a:xfrm flipH="1">
            <a:off x="0" y="17416"/>
            <a:ext cx="5067300" cy="6840156"/>
          </a:xfrm>
          <a:prstGeom prst="rect">
            <a:avLst/>
          </a:prstGeom>
          <a:gradFill>
            <a:gsLst>
              <a:gs pos="22000">
                <a:srgbClr val="FF5076">
                  <a:alpha val="0"/>
                </a:srgbClr>
              </a:gs>
              <a:gs pos="99000">
                <a:srgbClr val="92248E">
                  <a:alpha val="91765"/>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E833A7D-2BA4-F824-376C-8607C290E93B}"/>
              </a:ext>
            </a:extLst>
          </p:cNvPr>
          <p:cNvSpPr/>
          <p:nvPr userDrawn="1"/>
        </p:nvSpPr>
        <p:spPr>
          <a:xfrm rot="5400000" flipH="1">
            <a:off x="-20998" y="723590"/>
            <a:ext cx="6595192" cy="5638799"/>
          </a:xfrm>
          <a:prstGeom prst="rect">
            <a:avLst/>
          </a:prstGeom>
          <a:gradFill>
            <a:gsLst>
              <a:gs pos="2000">
                <a:srgbClr val="DA002F">
                  <a:alpha val="18824"/>
                </a:srgbClr>
              </a:gs>
              <a:gs pos="57000">
                <a:srgbClr val="FE4A00">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DCFC381E-3DA3-22D7-F3CB-6FF3B17D6865}"/>
              </a:ext>
            </a:extLst>
          </p:cNvPr>
          <p:cNvSpPr/>
          <p:nvPr userDrawn="1"/>
        </p:nvSpPr>
        <p:spPr>
          <a:xfrm rot="12508972">
            <a:off x="652110" y="716188"/>
            <a:ext cx="5005754" cy="5005754"/>
          </a:xfrm>
          <a:prstGeom prst="ellipse">
            <a:avLst/>
          </a:prstGeom>
          <a:gradFill>
            <a:gsLst>
              <a:gs pos="31000">
                <a:srgbClr val="FF907A">
                  <a:alpha val="0"/>
                </a:srgbClr>
              </a:gs>
              <a:gs pos="85000">
                <a:srgbClr val="FFBCAF">
                  <a:alpha val="22745"/>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822960" y="2029968"/>
            <a:ext cx="4398264" cy="2825496"/>
          </a:xfrm>
        </p:spPr>
        <p:txBody>
          <a:bodyPr anchor="ctr">
            <a:noAutofit/>
          </a:bodyPr>
          <a:lstStyle>
            <a:lvl1pPr algn="ctr">
              <a:lnSpc>
                <a:spcPct val="110000"/>
              </a:lnSpc>
              <a:defRPr sz="4000" cap="all" spc="700" baseline="0">
                <a:solidFill>
                  <a:schemeClr val="bg1"/>
                </a:solidFill>
              </a:defRPr>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7004304" y="859536"/>
            <a:ext cx="4517136" cy="5111496"/>
          </a:xfrm>
        </p:spPr>
        <p:txBody>
          <a:bodyPr vert="horz" lIns="91440" tIns="45720" rIns="91440" bIns="45720" rtlCol="0" anchor="ctr">
            <a:normAutofit/>
          </a:bodyPr>
          <a:lstStyle>
            <a:lvl1pPr marL="438912" indent="-347472">
              <a:lnSpc>
                <a:spcPct val="130000"/>
              </a:lnSpc>
              <a:spcBef>
                <a:spcPts val="1000"/>
              </a:spcBef>
              <a:buFont typeface="+mj-lt"/>
              <a:buAutoNum type="arabicPeriod"/>
              <a:defRPr lang="en-US" b="0" cap="none" spc="0" baseline="0" dirty="0"/>
            </a:lvl1pPr>
            <a:lvl2pPr marL="438912" indent="-347472">
              <a:lnSpc>
                <a:spcPct val="130000"/>
              </a:lnSpc>
              <a:spcBef>
                <a:spcPts val="1000"/>
              </a:spcBef>
              <a:buFont typeface="+mj-lt"/>
              <a:buAutoNum type="arabicPeriod"/>
              <a:defRPr lang="en-US" b="1" cap="all" spc="400" baseline="0" dirty="0"/>
            </a:lvl2pPr>
            <a:lvl3pPr marL="438912" indent="-347472">
              <a:lnSpc>
                <a:spcPct val="130000"/>
              </a:lnSpc>
              <a:spcBef>
                <a:spcPts val="1000"/>
              </a:spcBef>
              <a:buFont typeface="+mj-lt"/>
              <a:buAutoNum type="arabicPeriod"/>
              <a:defRPr lang="en-US" b="1" cap="all" spc="400" baseline="0" dirty="0"/>
            </a:lvl3pPr>
            <a:lvl4pPr marL="438912" indent="-347472">
              <a:lnSpc>
                <a:spcPct val="130000"/>
              </a:lnSpc>
              <a:spcBef>
                <a:spcPts val="1000"/>
              </a:spcBef>
              <a:buFont typeface="+mj-lt"/>
              <a:buAutoNum type="arabicPeriod"/>
              <a:defRPr lang="en-US" b="1" cap="all" spc="400" baseline="0" dirty="0"/>
            </a:lvl4pPr>
            <a:lvl5pPr marL="438912" indent="-347472">
              <a:lnSpc>
                <a:spcPct val="130000"/>
              </a:lnSpc>
              <a:spcBef>
                <a:spcPts val="1000"/>
              </a:spcBef>
              <a:buFont typeface="+mj-lt"/>
              <a:buAutoNum type="arabicPeriod"/>
              <a:defRPr lang="en-US" b="1" cap="all" spc="400" baseline="0" dirty="0"/>
            </a:lvl5pPr>
          </a:lstStyle>
          <a:p>
            <a:pPr lvl="0"/>
            <a:r>
              <a:rPr lang="en-US" dirty="0"/>
              <a:t>Click to edit Master text styles</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lvl1pPr>
              <a:defRPr>
                <a:solidFill>
                  <a:schemeClr val="tx1"/>
                </a:solidFill>
              </a:defRPr>
            </a:lvl1pPr>
          </a:lstStyle>
          <a:p>
            <a:fld id="{786050D0-0A6D-4ADD-B055-9735452226DE}" type="datetime2">
              <a:rPr lang="en-US" smtClean="0"/>
              <a:pPr/>
              <a:t>Wednesday, May 14, 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a:xfrm rot="5400000">
            <a:off x="-1581912" y="1682496"/>
            <a:ext cx="3557016" cy="365760"/>
          </a:xfrm>
          <a:prstGeom prst="rect">
            <a:avLst/>
          </a:prstGeom>
        </p:spPr>
        <p:txBody>
          <a:bodyPr/>
          <a:lstStyle>
            <a:lvl1pPr>
              <a:defRPr>
                <a:solidFill>
                  <a:schemeClr val="bg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952994145"/>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Agenda">
    <p:bg>
      <p:bgRef idx="1001">
        <a:schemeClr val="bg2"/>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B5C5E01-6047-09D9-CA8C-ACF771ED4F5F}"/>
              </a:ext>
            </a:extLst>
          </p:cNvPr>
          <p:cNvSpPr/>
          <p:nvPr userDrawn="1"/>
        </p:nvSpPr>
        <p:spPr>
          <a:xfrm>
            <a:off x="-2" y="0"/>
            <a:ext cx="12192002"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2BAC0C0-E743-8B95-808A-1EAC42B53209}"/>
              </a:ext>
            </a:extLst>
          </p:cNvPr>
          <p:cNvSpPr/>
          <p:nvPr userDrawn="1"/>
        </p:nvSpPr>
        <p:spPr>
          <a:xfrm rot="10800000" flipH="1">
            <a:off x="-18290" y="0"/>
            <a:ext cx="6102992" cy="6864154"/>
          </a:xfrm>
          <a:prstGeom prst="rect">
            <a:avLst/>
          </a:prstGeom>
          <a:gradFill>
            <a:gsLst>
              <a:gs pos="8000">
                <a:srgbClr val="FF907A"/>
              </a:gs>
              <a:gs pos="100000">
                <a:srgbClr val="FF6C4F"/>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47F86678-25CB-9688-957E-8CA1369A9F6E}"/>
              </a:ext>
            </a:extLst>
          </p:cNvPr>
          <p:cNvSpPr/>
          <p:nvPr userDrawn="1"/>
        </p:nvSpPr>
        <p:spPr>
          <a:xfrm rot="10800000" flipH="1">
            <a:off x="-29590" y="3"/>
            <a:ext cx="6123434" cy="6857997"/>
          </a:xfrm>
          <a:prstGeom prst="rect">
            <a:avLst/>
          </a:prstGeom>
          <a:gradFill>
            <a:gsLst>
              <a:gs pos="21000">
                <a:srgbClr val="FF0137">
                  <a:alpha val="0"/>
                </a:srgbClr>
              </a:gs>
              <a:gs pos="100000">
                <a:srgbClr val="92248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4" name="Rectangle 13">
            <a:extLst>
              <a:ext uri="{FF2B5EF4-FFF2-40B4-BE49-F238E27FC236}">
                <a16:creationId xmlns:a16="http://schemas.microsoft.com/office/drawing/2014/main" id="{BEF7502D-281D-1249-11F8-7B3190835565}"/>
              </a:ext>
            </a:extLst>
          </p:cNvPr>
          <p:cNvSpPr/>
          <p:nvPr userDrawn="1"/>
        </p:nvSpPr>
        <p:spPr>
          <a:xfrm rot="16200000" flipH="1">
            <a:off x="-152402" y="609602"/>
            <a:ext cx="6858005" cy="5638801"/>
          </a:xfrm>
          <a:prstGeom prst="rect">
            <a:avLst/>
          </a:prstGeom>
          <a:gradFill>
            <a:gsLst>
              <a:gs pos="0">
                <a:srgbClr val="FF8853">
                  <a:alpha val="0"/>
                </a:srgbClr>
              </a:gs>
              <a:gs pos="100000">
                <a:srgbClr val="92248E">
                  <a:alpha val="50000"/>
                </a:srgb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5" name="Rectangle 14">
            <a:extLst>
              <a:ext uri="{FF2B5EF4-FFF2-40B4-BE49-F238E27FC236}">
                <a16:creationId xmlns:a16="http://schemas.microsoft.com/office/drawing/2014/main" id="{AD2B1AA4-7D38-274F-1DDE-17BE356E9C92}"/>
              </a:ext>
            </a:extLst>
          </p:cNvPr>
          <p:cNvSpPr/>
          <p:nvPr userDrawn="1"/>
        </p:nvSpPr>
        <p:spPr>
          <a:xfrm rot="10800000" flipH="1">
            <a:off x="-4" y="4572000"/>
            <a:ext cx="6096003" cy="2286002"/>
          </a:xfrm>
          <a:prstGeom prst="rect">
            <a:avLst/>
          </a:prstGeom>
          <a:gradFill>
            <a:gsLst>
              <a:gs pos="0">
                <a:srgbClr val="FF8853">
                  <a:alpha val="0"/>
                </a:srgbClr>
              </a:gs>
              <a:gs pos="100000">
                <a:srgbClr val="E20030">
                  <a:alpha val="26667"/>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6" name="Oval 15">
            <a:extLst>
              <a:ext uri="{FF2B5EF4-FFF2-40B4-BE49-F238E27FC236}">
                <a16:creationId xmlns:a16="http://schemas.microsoft.com/office/drawing/2014/main" id="{73BF3F7A-648F-D0EF-7F78-291994136587}"/>
              </a:ext>
            </a:extLst>
          </p:cNvPr>
          <p:cNvSpPr/>
          <p:nvPr userDrawn="1"/>
        </p:nvSpPr>
        <p:spPr>
          <a:xfrm rot="15104535">
            <a:off x="727756" y="1202399"/>
            <a:ext cx="4640488" cy="4640488"/>
          </a:xfrm>
          <a:prstGeom prst="ellipse">
            <a:avLst/>
          </a:prstGeom>
          <a:gradFill>
            <a:gsLst>
              <a:gs pos="53000">
                <a:srgbClr val="FFC5BD">
                  <a:alpha val="0"/>
                </a:srgbClr>
              </a:gs>
              <a:gs pos="100000">
                <a:srgbClr val="FFC5BD">
                  <a:alpha val="14000"/>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731520" y="1631115"/>
            <a:ext cx="3685032" cy="3621024"/>
          </a:xfrm>
        </p:spPr>
        <p:txBody>
          <a:bodyPr anchor="ctr">
            <a:noAutofit/>
          </a:bodyPr>
          <a:lstStyle>
            <a:lvl1pPr algn="ctr">
              <a:lnSpc>
                <a:spcPct val="110000"/>
              </a:lnSpc>
              <a:defRPr sz="4400" cap="all" spc="700" baseline="0">
                <a:solidFill>
                  <a:schemeClr val="bg1"/>
                </a:solidFill>
              </a:defRPr>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147020" y="859536"/>
            <a:ext cx="5447572" cy="5111496"/>
          </a:xfrm>
        </p:spPr>
        <p:txBody>
          <a:bodyPr vert="horz" lIns="91440" tIns="45720" rIns="91440" bIns="45720" rtlCol="0" anchor="ctr">
            <a:normAutofit/>
          </a:bodyPr>
          <a:lstStyle>
            <a:lvl1pPr>
              <a:defRPr lang="en-US" sz="2000" b="0" cap="none" spc="0" baseline="0" dirty="0"/>
            </a:lvl1pPr>
            <a:lvl2pPr>
              <a:defRPr lang="en-US" b="1" cap="all" spc="400" baseline="0" dirty="0"/>
            </a:lvl2pPr>
            <a:lvl3pPr>
              <a:defRPr lang="en-US" b="1" cap="all" spc="400" baseline="0" dirty="0"/>
            </a:lvl3pPr>
            <a:lvl4pPr>
              <a:defRPr lang="en-US" b="1" cap="all" spc="400" baseline="0" dirty="0"/>
            </a:lvl4pPr>
            <a:lvl5pPr>
              <a:defRPr lang="en-US" b="1" cap="all" spc="400" baseline="0" dirty="0"/>
            </a:lvl5pPr>
          </a:lstStyle>
          <a:p>
            <a:pPr marL="438912" lvl="0" indent="-347472">
              <a:lnSpc>
                <a:spcPct val="130000"/>
              </a:lnSpc>
              <a:buFont typeface="+mj-lt"/>
              <a:buAutoNum type="arabicPeriod"/>
            </a:pPr>
            <a:r>
              <a:rPr lang="en-US" dirty="0"/>
              <a:t>Click to edit Master text styles</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lvl1pPr>
              <a:defRPr>
                <a:solidFill>
                  <a:schemeClr val="tx1"/>
                </a:solidFill>
              </a:defRPr>
            </a:lvl1pPr>
          </a:lstStyle>
          <a:p>
            <a:fld id="{786050D0-0A6D-4ADD-B055-9735452226DE}" type="datetime2">
              <a:rPr lang="en-US" smtClean="0"/>
              <a:pPr/>
              <a:t>Wednesday, May 14, 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a:xfrm rot="5400000">
            <a:off x="-1581912" y="1682496"/>
            <a:ext cx="3557016" cy="365760"/>
          </a:xfrm>
          <a:prstGeom prst="rect">
            <a:avLst/>
          </a:prstGeom>
        </p:spPr>
        <p:txBody>
          <a:bodyPr/>
          <a:lstStyle>
            <a:lvl1pPr>
              <a:defRPr>
                <a:solidFill>
                  <a:schemeClr val="bg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8" name="Rectangle 7">
            <a:extLst>
              <a:ext uri="{FF2B5EF4-FFF2-40B4-BE49-F238E27FC236}">
                <a16:creationId xmlns:a16="http://schemas.microsoft.com/office/drawing/2014/main" id="{2B9EAE32-192C-3D69-EEB0-472614B77B76}"/>
              </a:ext>
            </a:extLst>
          </p:cNvPr>
          <p:cNvSpPr/>
          <p:nvPr userDrawn="1"/>
        </p:nvSpPr>
        <p:spPr>
          <a:xfrm>
            <a:off x="5239513" y="-6155"/>
            <a:ext cx="870204" cy="68703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6380353"/>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7159" y="151598"/>
            <a:ext cx="11924209" cy="528186"/>
          </a:xfrm>
        </p:spPr>
        <p:txBody>
          <a:bodyPr anchor="ctr">
            <a:normAutofit/>
          </a:bodyPr>
          <a:lstStyle>
            <a:lvl1pPr>
              <a:defRPr sz="2400"/>
            </a:lvl1pPr>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776036"/>
            <a:ext cx="11924209" cy="54681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8FF51FB-63DF-438D-A9D8-EA0923CBCD7C}" type="datetime2">
              <a:rPr lang="en-US" smtClean="0"/>
              <a:t>Wednesday, May 14,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137160" y="6455664"/>
            <a:ext cx="3557016" cy="365760"/>
          </a:xfrm>
          <a:prstGeom prst="rect">
            <a:avLst/>
          </a:prstGeom>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6454364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Only (Max)">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F79EBA-019D-E771-8953-67B53160FDFE}"/>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b">
            <a:normAutofit/>
          </a:bodyPr>
          <a:lstStyle>
            <a:lvl1pPr>
              <a:defRPr sz="2400"/>
            </a:lvl1pPr>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29450"/>
            <a:ext cx="11924209" cy="619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3B2ED983-6540-4D18-B2AD-78EE37F70731}" type="datetime2">
              <a:rPr lang="en-US" smtClean="0"/>
              <a:pPr/>
              <a:t>Wednesday, May 14,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137160" y="6455664"/>
            <a:ext cx="3557016" cy="365760"/>
          </a:xfrm>
          <a:prstGeom prst="rect">
            <a:avLst/>
          </a:prstGeom>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6782831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704088"/>
            <a:ext cx="10838800" cy="960120"/>
          </a:xfrm>
        </p:spPr>
        <p:txBody>
          <a:bodyPr anchor="t"/>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737502" y="1664208"/>
            <a:ext cx="10838801" cy="42680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DB1776B9-DD45-4D27-87E7-49F0BD5F97B1}" type="datetime2">
              <a:rPr lang="en-US" smtClean="0"/>
              <a:t>Wednesday, May 14,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8674513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1_Title, Content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49FF914-ECFF-A4E1-AD86-108676B324D3}"/>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98606AF-234E-F01C-E350-3E326E5ABE30}"/>
              </a:ext>
            </a:extLst>
          </p:cNvPr>
          <p:cNvSpPr/>
          <p:nvPr userDrawn="1"/>
        </p:nvSpPr>
        <p:spPr>
          <a:xfrm>
            <a:off x="-11209" y="0"/>
            <a:ext cx="12203208" cy="1698952"/>
          </a:xfrm>
          <a:prstGeom prst="rect">
            <a:avLst/>
          </a:prstGeom>
          <a:gradFill>
            <a:gsLst>
              <a:gs pos="0">
                <a:srgbClr val="DA002F"/>
              </a:gs>
              <a:gs pos="100000">
                <a:srgbClr val="FF8463"/>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5FE6AE3A-A1C7-E9CA-615A-87942C8FD35D}"/>
              </a:ext>
            </a:extLst>
          </p:cNvPr>
          <p:cNvSpPr/>
          <p:nvPr userDrawn="1"/>
        </p:nvSpPr>
        <p:spPr>
          <a:xfrm>
            <a:off x="-11210" y="4199"/>
            <a:ext cx="8126510" cy="1694753"/>
          </a:xfrm>
          <a:prstGeom prst="rect">
            <a:avLst/>
          </a:prstGeom>
          <a:gradFill>
            <a:gsLst>
              <a:gs pos="37000">
                <a:srgbClr val="FF6C4F">
                  <a:alpha val="41961"/>
                </a:srgbClr>
              </a:gs>
              <a:gs pos="99000">
                <a:srgbClr val="DA002F">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C082EBC-AF50-5C78-B731-0C4380660AF5}"/>
              </a:ext>
            </a:extLst>
          </p:cNvPr>
          <p:cNvSpPr/>
          <p:nvPr userDrawn="1"/>
        </p:nvSpPr>
        <p:spPr>
          <a:xfrm>
            <a:off x="5466" y="-6046"/>
            <a:ext cx="12197741" cy="1694753"/>
          </a:xfrm>
          <a:prstGeom prst="rect">
            <a:avLst/>
          </a:prstGeom>
          <a:gradFill>
            <a:gsLst>
              <a:gs pos="32000">
                <a:srgbClr val="D861D4">
                  <a:alpha val="0"/>
                </a:srgbClr>
              </a:gs>
              <a:gs pos="100000">
                <a:srgbClr val="93258E">
                  <a:alpha val="65882"/>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33272" y="347472"/>
            <a:ext cx="9875520" cy="1033272"/>
          </a:xfrm>
        </p:spPr>
        <p:txBody>
          <a:bodyPr anchor="ctr"/>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033272" y="2203703"/>
            <a:ext cx="9875520" cy="4067623"/>
          </a:xfrm>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DB1776B9-DD45-4D27-87E7-49F0BD5F97B1}" type="datetime2">
              <a:rPr lang="en-US" smtClean="0"/>
              <a:pPr/>
              <a:t>Wednesday, May 14,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rot="5400000">
            <a:off x="-609446" y="710030"/>
            <a:ext cx="1612084" cy="365760"/>
          </a:xfrm>
          <a:prstGeom prst="rect">
            <a:avLst/>
          </a:prstGeom>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5403260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2_Title, Content 1">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B755E11-D652-0E46-BCE3-F218635E04B0}"/>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28D6F9C-5A28-E225-9021-5930BE64E6C9}"/>
              </a:ext>
            </a:extLst>
          </p:cNvPr>
          <p:cNvSpPr/>
          <p:nvPr userDrawn="1"/>
        </p:nvSpPr>
        <p:spPr>
          <a:xfrm>
            <a:off x="-11208" y="5257371"/>
            <a:ext cx="12203208" cy="1600629"/>
          </a:xfrm>
          <a:prstGeom prst="rect">
            <a:avLst/>
          </a:prstGeom>
          <a:gradFill>
            <a:gsLst>
              <a:gs pos="0">
                <a:srgbClr val="DA002F">
                  <a:alpha val="82353"/>
                </a:srgbClr>
              </a:gs>
              <a:gs pos="100000">
                <a:srgbClr val="FF8269"/>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FA003E8D-1BB8-6625-A6EF-EB6087366721}"/>
              </a:ext>
            </a:extLst>
          </p:cNvPr>
          <p:cNvSpPr/>
          <p:nvPr userDrawn="1"/>
        </p:nvSpPr>
        <p:spPr>
          <a:xfrm>
            <a:off x="0" y="5260996"/>
            <a:ext cx="7751481" cy="1597004"/>
          </a:xfrm>
          <a:prstGeom prst="rect">
            <a:avLst/>
          </a:prstGeom>
          <a:gradFill>
            <a:gsLst>
              <a:gs pos="0">
                <a:srgbClr val="D861D4">
                  <a:alpha val="57647"/>
                </a:srgbClr>
              </a:gs>
              <a:gs pos="99000">
                <a:srgbClr val="DA002F">
                  <a:alpha val="0"/>
                </a:srgb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F51B1A1-48B2-CA05-F24B-A2DE36F583AC}"/>
              </a:ext>
            </a:extLst>
          </p:cNvPr>
          <p:cNvSpPr/>
          <p:nvPr userDrawn="1"/>
        </p:nvSpPr>
        <p:spPr>
          <a:xfrm>
            <a:off x="4073879" y="5258819"/>
            <a:ext cx="8129329" cy="1153673"/>
          </a:xfrm>
          <a:prstGeom prst="rect">
            <a:avLst/>
          </a:prstGeom>
          <a:gradFill>
            <a:gsLst>
              <a:gs pos="0">
                <a:srgbClr val="D861D4">
                  <a:alpha val="0"/>
                </a:srgbClr>
              </a:gs>
              <a:gs pos="99000">
                <a:srgbClr val="A6025C">
                  <a:alpha val="47843"/>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5605272"/>
            <a:ext cx="10607040" cy="822960"/>
          </a:xfrm>
        </p:spPr>
        <p:txBody>
          <a:bodyPr anchor="ctr"/>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731520" y="548640"/>
            <a:ext cx="10607040" cy="4297680"/>
          </a:xfrm>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10">
            <a:extLst>
              <a:ext uri="{FF2B5EF4-FFF2-40B4-BE49-F238E27FC236}">
                <a16:creationId xmlns:a16="http://schemas.microsoft.com/office/drawing/2014/main" id="{C43C0ACC-E8B0-1C9D-8B48-3680DCD6574D}"/>
              </a:ext>
            </a:extLst>
          </p:cNvPr>
          <p:cNvSpPr>
            <a:spLocks noGrp="1"/>
          </p:cNvSpPr>
          <p:nvPr>
            <p:ph type="dt" sz="half" idx="10"/>
          </p:nvPr>
        </p:nvSpPr>
        <p:spPr/>
        <p:txBody>
          <a:bodyPr/>
          <a:lstStyle/>
          <a:p>
            <a:fld id="{D13647E4-A40C-47B0-8F60-493CEFCF7B87}" type="datetime2">
              <a:rPr lang="en-US" smtClean="0"/>
              <a:pPr/>
              <a:t>Wednesday, May 14, 2025</a:t>
            </a:fld>
            <a:endParaRPr lang="en-US" dirty="0"/>
          </a:p>
        </p:txBody>
      </p:sp>
      <p:sp>
        <p:nvSpPr>
          <p:cNvPr id="12" name="Footer Placeholder 11">
            <a:extLst>
              <a:ext uri="{FF2B5EF4-FFF2-40B4-BE49-F238E27FC236}">
                <a16:creationId xmlns:a16="http://schemas.microsoft.com/office/drawing/2014/main" id="{A9B77E30-3C8A-53D6-B8B0-6F77EFAC521C}"/>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13" name="Slide Number Placeholder 12">
            <a:extLst>
              <a:ext uri="{FF2B5EF4-FFF2-40B4-BE49-F238E27FC236}">
                <a16:creationId xmlns:a16="http://schemas.microsoft.com/office/drawing/2014/main" id="{2CAF298F-05FA-E195-5EDD-D5082F0779A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5828665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33272" y="2103120"/>
            <a:ext cx="4325112" cy="2454796"/>
          </a:xfrm>
        </p:spPr>
        <p:txBody>
          <a:bodyPr anchor="t">
            <a:normAutofit/>
          </a:bodyPr>
          <a:lstStyle>
            <a:lvl1pPr>
              <a:defRPr sz="4400"/>
            </a:lvl1pPr>
          </a:lstStyle>
          <a:p>
            <a:r>
              <a:rPr lang="en-US" dirty="0"/>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103120"/>
            <a:ext cx="4325112" cy="2459736"/>
          </a:xfrm>
        </p:spPr>
        <p:txBody>
          <a:bodyPr vert="horz" lIns="91440" tIns="45720" rIns="91440" bIns="45720" rtlCol="0">
            <a:normAutofit/>
          </a:bodyPr>
          <a:lstStyle>
            <a:lvl1pPr marL="0" indent="0">
              <a:buNone/>
              <a:defRPr lang="en-US" sz="2000" dirty="0"/>
            </a:lvl1pPr>
            <a:lvl2pPr marL="228600" indent="0">
              <a:buNone/>
              <a:defRPr lang="en-US" sz="1800" dirty="0"/>
            </a:lvl2pPr>
            <a:lvl3pPr marL="457200" indent="0">
              <a:buNone/>
              <a:defRPr lang="en-US" sz="1600" dirty="0"/>
            </a:lvl3pPr>
            <a:lvl4pPr marL="685800" indent="0">
              <a:buNone/>
              <a:defRPr lang="en-US" sz="1400" dirty="0"/>
            </a:lvl4pPr>
            <a:lvl5pPr marL="914400" indent="0">
              <a:buNone/>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4EE65DB-DCE4-4CC8-8970-B5FB90995013}" type="datetime2">
              <a:rPr lang="en-US" smtClean="0"/>
              <a:t>Wednesday, May 14,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87351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2_Title 1">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595EAD1-9200-DDD9-8F6D-AD5C90E1D940}"/>
              </a:ext>
            </a:extLst>
          </p:cNvPr>
          <p:cNvSpPr/>
          <p:nvPr userDrawn="1"/>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807D66C-11B9-8199-5D03-65887C199034}"/>
              </a:ext>
            </a:extLst>
          </p:cNvPr>
          <p:cNvSpPr/>
          <p:nvPr userDrawn="1"/>
        </p:nvSpPr>
        <p:spPr>
          <a:xfrm rot="10800000" flipH="1">
            <a:off x="0" y="-3"/>
            <a:ext cx="12191999" cy="6857998"/>
          </a:xfrm>
          <a:prstGeom prst="rect">
            <a:avLst/>
          </a:prstGeom>
          <a:gradFill>
            <a:gsLst>
              <a:gs pos="0">
                <a:srgbClr val="FE4A00">
                  <a:alpha val="89804"/>
                </a:srgbClr>
              </a:gs>
              <a:gs pos="100000">
                <a:srgbClr val="93258E"/>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CA0EB86-DB1D-74CA-061A-D78E6AFAD367}"/>
              </a:ext>
            </a:extLst>
          </p:cNvPr>
          <p:cNvSpPr/>
          <p:nvPr userDrawn="1"/>
        </p:nvSpPr>
        <p:spPr>
          <a:xfrm>
            <a:off x="547690" y="15276"/>
            <a:ext cx="11659830" cy="6858000"/>
          </a:xfrm>
          <a:prstGeom prst="rect">
            <a:avLst/>
          </a:prstGeom>
          <a:gradFill>
            <a:gsLst>
              <a:gs pos="0">
                <a:srgbClr val="FF411C">
                  <a:alpha val="20000"/>
                </a:srgbClr>
              </a:gs>
              <a:gs pos="100000">
                <a:srgbClr val="92248E">
                  <a:alpha val="0"/>
                </a:srgb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9FC0B9E-F40D-18FB-66EF-DC7550CB28E8}"/>
              </a:ext>
            </a:extLst>
          </p:cNvPr>
          <p:cNvSpPr/>
          <p:nvPr userDrawn="1"/>
        </p:nvSpPr>
        <p:spPr>
          <a:xfrm rot="10800000" flipH="1">
            <a:off x="4038601" y="20849"/>
            <a:ext cx="8153399" cy="6837143"/>
          </a:xfrm>
          <a:prstGeom prst="rect">
            <a:avLst/>
          </a:prstGeom>
          <a:gradFill>
            <a:gsLst>
              <a:gs pos="0">
                <a:srgbClr val="FF5076">
                  <a:alpha val="95686"/>
                </a:srgbClr>
              </a:gs>
              <a:gs pos="99000">
                <a:srgbClr val="DA002F">
                  <a:alpha val="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06F36D8C-4BC8-3F58-D8FC-9F94A0AC219B}"/>
              </a:ext>
            </a:extLst>
          </p:cNvPr>
          <p:cNvSpPr/>
          <p:nvPr userDrawn="1"/>
        </p:nvSpPr>
        <p:spPr>
          <a:xfrm rot="13988591">
            <a:off x="1203805" y="819638"/>
            <a:ext cx="5330585" cy="5218721"/>
          </a:xfrm>
          <a:custGeom>
            <a:avLst/>
            <a:gdLst>
              <a:gd name="connsiteX0" fmla="*/ 4721855 w 5330585"/>
              <a:gd name="connsiteY0" fmla="*/ 4361426 h 5218721"/>
              <a:gd name="connsiteX1" fmla="*/ 3457542 w 5330585"/>
              <a:gd name="connsiteY1" fmla="*/ 5211667 h 5218721"/>
              <a:gd name="connsiteX2" fmla="*/ 3430109 w 5330585"/>
              <a:gd name="connsiteY2" fmla="*/ 5218721 h 5218721"/>
              <a:gd name="connsiteX3" fmla="*/ 0 w 5330585"/>
              <a:gd name="connsiteY3" fmla="*/ 2647363 h 5218721"/>
              <a:gd name="connsiteX4" fmla="*/ 12834 w 5330585"/>
              <a:gd name="connsiteY4" fmla="*/ 2393199 h 5218721"/>
              <a:gd name="connsiteX5" fmla="*/ 2664828 w 5330585"/>
              <a:gd name="connsiteY5" fmla="*/ 0 h 5218721"/>
              <a:gd name="connsiteX6" fmla="*/ 5330585 w 5330585"/>
              <a:gd name="connsiteY6" fmla="*/ 2665757 h 5218721"/>
              <a:gd name="connsiteX7" fmla="*/ 4721855 w 5330585"/>
              <a:gd name="connsiteY7" fmla="*/ 4361426 h 521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0585" h="5218721">
                <a:moveTo>
                  <a:pt x="4721855" y="4361426"/>
                </a:moveTo>
                <a:cubicBezTo>
                  <a:pt x="4395896" y="4756397"/>
                  <a:pt x="3958379" y="5055891"/>
                  <a:pt x="3457542" y="5211667"/>
                </a:cubicBezTo>
                <a:lnTo>
                  <a:pt x="3430109" y="5218721"/>
                </a:lnTo>
                <a:lnTo>
                  <a:pt x="0" y="2647363"/>
                </a:lnTo>
                <a:lnTo>
                  <a:pt x="12834" y="2393199"/>
                </a:lnTo>
                <a:cubicBezTo>
                  <a:pt x="149347" y="1048975"/>
                  <a:pt x="1284587" y="0"/>
                  <a:pt x="2664828" y="0"/>
                </a:cubicBezTo>
                <a:cubicBezTo>
                  <a:pt x="4137085" y="0"/>
                  <a:pt x="5330585" y="1193500"/>
                  <a:pt x="5330585" y="2665757"/>
                </a:cubicBezTo>
                <a:cubicBezTo>
                  <a:pt x="5330585" y="3309870"/>
                  <a:pt x="5102142" y="3900626"/>
                  <a:pt x="4721855" y="4361426"/>
                </a:cubicBezTo>
                <a:close/>
              </a:path>
            </a:pathLst>
          </a:custGeom>
          <a:gradFill>
            <a:gsLst>
              <a:gs pos="16000">
                <a:srgbClr val="FF907A">
                  <a:alpha val="0"/>
                </a:srgbClr>
              </a:gs>
              <a:gs pos="85000">
                <a:srgbClr val="FFBCAF">
                  <a:alpha val="15686"/>
                </a:srgb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Rectangle 17">
            <a:extLst>
              <a:ext uri="{FF2B5EF4-FFF2-40B4-BE49-F238E27FC236}">
                <a16:creationId xmlns:a16="http://schemas.microsoft.com/office/drawing/2014/main" id="{9346D77F-F1B3-B6C0-81A5-AEBB0AC9F76A}"/>
              </a:ext>
            </a:extLst>
          </p:cNvPr>
          <p:cNvSpPr/>
          <p:nvPr userDrawn="1"/>
        </p:nvSpPr>
        <p:spPr>
          <a:xfrm rot="10800000" flipH="1">
            <a:off x="9143" y="23817"/>
            <a:ext cx="12173711" cy="4580109"/>
          </a:xfrm>
          <a:prstGeom prst="rect">
            <a:avLst/>
          </a:prstGeom>
          <a:gradFill>
            <a:gsLst>
              <a:gs pos="0">
                <a:srgbClr val="A3299D">
                  <a:alpha val="69804"/>
                </a:srgbClr>
              </a:gs>
              <a:gs pos="99000">
                <a:srgbClr val="FF7943">
                  <a:alpha val="26667"/>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E94577CC-4600-FB3A-512C-CD2CD501264C}"/>
              </a:ext>
            </a:extLst>
          </p:cNvPr>
          <p:cNvSpPr/>
          <p:nvPr userDrawn="1"/>
        </p:nvSpPr>
        <p:spPr>
          <a:xfrm flipH="1">
            <a:off x="4076699" y="-8"/>
            <a:ext cx="8097013" cy="6858000"/>
          </a:xfrm>
          <a:prstGeom prst="rect">
            <a:avLst/>
          </a:prstGeom>
          <a:gradFill>
            <a:gsLst>
              <a:gs pos="0">
                <a:srgbClr val="FF7037">
                  <a:alpha val="38824"/>
                </a:srgbClr>
              </a:gs>
              <a:gs pos="44000">
                <a:srgbClr val="FF9265">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517136" y="996696"/>
            <a:ext cx="7004304" cy="3063240"/>
          </a:xfrm>
        </p:spPr>
        <p:txBody>
          <a:bodyPr anchor="b">
            <a:normAutofit/>
          </a:bodyPr>
          <a:lstStyle>
            <a:lvl1pPr algn="l">
              <a:lnSpc>
                <a:spcPct val="110000"/>
              </a:lnSpc>
              <a:defRPr sz="4400" cap="all" spc="7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517136" y="5010912"/>
            <a:ext cx="6812280" cy="1426464"/>
          </a:xfrm>
        </p:spPr>
        <p:txBody>
          <a:bodyPr anchor="ctr">
            <a:normAutofit/>
          </a:bodyPr>
          <a:lstStyle>
            <a:lvl1pPr marL="0" indent="0" algn="l">
              <a:buNone/>
              <a:defRPr sz="1800" cap="all" spc="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r>
              <a:rPr lang="en-US" dirty="0"/>
              <a:t>Nikhil shah</a:t>
            </a:r>
          </a:p>
          <a:p>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rot="5400000">
            <a:off x="-1581912" y="1682496"/>
            <a:ext cx="3557016" cy="365760"/>
          </a:xfrm>
          <a:prstGeom prst="rect">
            <a:avLst/>
          </a:prstGeom>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1068505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1600200"/>
            <a:ext cx="3813048" cy="2999232"/>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711371" y="1600200"/>
            <a:ext cx="4892656" cy="3657600"/>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9C7167C-35C3-4D3C-8211-6EA6B300FB8D}" type="datetime2">
              <a:rPr lang="en-US" smtClean="0"/>
              <a:t>Wednesday, May 14,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8352444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1600200"/>
            <a:ext cx="3611880" cy="2999232"/>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065776" y="1600200"/>
            <a:ext cx="6135624" cy="429768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001A265-572B-4CE3-BF1E-49FA635B340E}" type="datetime2">
              <a:rPr lang="en-US" smtClean="0"/>
              <a:t>Wednesday, May 14,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6209323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1033272"/>
            <a:ext cx="4645152" cy="4782312"/>
          </a:xfrm>
        </p:spPr>
        <p:txBody>
          <a:bodyPr anchor="b">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6099048" y="704088"/>
            <a:ext cx="5102352" cy="5102352"/>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001A265-572B-4CE3-BF1E-49FA635B340E}" type="datetime2">
              <a:rPr lang="en-US" smtClean="0"/>
              <a:t>Wednesday, May 14,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9426082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704088"/>
            <a:ext cx="3547872" cy="4965192"/>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065776" y="704088"/>
            <a:ext cx="6394704" cy="521208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F597058-21C2-45DA-9492-5D03BBA5EC42}" type="datetime2">
              <a:rPr lang="en-US" smtClean="0"/>
              <a:t>Wednesday, May 14,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9123143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Content 5">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0934A4A-81A5-850B-28C8-925EC80BCE5B}"/>
              </a:ext>
            </a:extLst>
          </p:cNvPr>
          <p:cNvSpPr/>
          <p:nvPr userDrawn="1"/>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0E3BB42-9A1D-1DDD-497D-2D2C2FB1D3C2}"/>
              </a:ext>
            </a:extLst>
          </p:cNvPr>
          <p:cNvSpPr/>
          <p:nvPr userDrawn="1"/>
        </p:nvSpPr>
        <p:spPr>
          <a:xfrm flipH="1">
            <a:off x="-2" y="0"/>
            <a:ext cx="5069509" cy="6858000"/>
          </a:xfrm>
          <a:prstGeom prst="rect">
            <a:avLst/>
          </a:prstGeom>
          <a:gradFill>
            <a:gsLst>
              <a:gs pos="2000">
                <a:srgbClr val="FF907A"/>
              </a:gs>
              <a:gs pos="100000">
                <a:srgbClr val="DA002F">
                  <a:alpha val="88627"/>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53B0FA1C-6558-AD49-1D1D-2C26FDA869B0}"/>
              </a:ext>
            </a:extLst>
          </p:cNvPr>
          <p:cNvSpPr/>
          <p:nvPr userDrawn="1"/>
        </p:nvSpPr>
        <p:spPr>
          <a:xfrm flipH="1">
            <a:off x="-2212" y="0"/>
            <a:ext cx="5069510" cy="6858000"/>
          </a:xfrm>
          <a:prstGeom prst="rect">
            <a:avLst/>
          </a:prstGeom>
          <a:gradFill>
            <a:gsLst>
              <a:gs pos="22000">
                <a:srgbClr val="FF5076">
                  <a:alpha val="0"/>
                </a:srgbClr>
              </a:gs>
              <a:gs pos="99000">
                <a:srgbClr val="92248E">
                  <a:alpha val="91765"/>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762C8CA-11D5-1D60-3A3D-EB373EE3C055}"/>
              </a:ext>
            </a:extLst>
          </p:cNvPr>
          <p:cNvSpPr/>
          <p:nvPr userDrawn="1"/>
        </p:nvSpPr>
        <p:spPr>
          <a:xfrm rot="16200000" flipH="1">
            <a:off x="488081" y="1820119"/>
            <a:ext cx="4081390" cy="5020979"/>
          </a:xfrm>
          <a:prstGeom prst="rect">
            <a:avLst/>
          </a:prstGeom>
          <a:gradFill>
            <a:gsLst>
              <a:gs pos="2000">
                <a:srgbClr val="DA002F">
                  <a:alpha val="18824"/>
                </a:srgbClr>
              </a:gs>
              <a:gs pos="96000">
                <a:srgbClr val="FE4A00">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3F8FB21F-E81E-00F4-7A32-F0ECCE58BA07}"/>
              </a:ext>
            </a:extLst>
          </p:cNvPr>
          <p:cNvSpPr/>
          <p:nvPr userDrawn="1"/>
        </p:nvSpPr>
        <p:spPr>
          <a:xfrm rot="12508972">
            <a:off x="-666373" y="1044109"/>
            <a:ext cx="5005754" cy="5005754"/>
          </a:xfrm>
          <a:prstGeom prst="ellipse">
            <a:avLst/>
          </a:prstGeom>
          <a:gradFill>
            <a:gsLst>
              <a:gs pos="31000">
                <a:srgbClr val="FF907A">
                  <a:alpha val="0"/>
                </a:srgbClr>
              </a:gs>
              <a:gs pos="85000">
                <a:srgbClr val="FFBCAF">
                  <a:alpha val="22353"/>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704088"/>
            <a:ext cx="3547872" cy="4965192"/>
          </a:xfrm>
        </p:spPr>
        <p:txBody>
          <a:bodyPr anchor="t">
            <a:normAutofit/>
          </a:bodyPr>
          <a:lstStyle>
            <a:lvl1pPr>
              <a:defRPr sz="3200">
                <a:solidFill>
                  <a:schemeClr val="bg1"/>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742432" y="704088"/>
            <a:ext cx="5852160" cy="55778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2F597058-21C2-45DA-9492-5D03BBA5EC42}" type="datetime2">
              <a:rPr lang="en-US" smtClean="0"/>
              <a:pPr/>
              <a:t>Wednesday, May 14,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rot="5400000">
            <a:off x="-1581912" y="1682496"/>
            <a:ext cx="3557016" cy="365760"/>
          </a:xfrm>
          <a:prstGeom prst="rect">
            <a:avLst/>
          </a:prstGeom>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316270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704088"/>
            <a:ext cx="2916936" cy="2916936"/>
          </a:xfrm>
        </p:spPr>
        <p:txBody>
          <a:bodyPr anchor="t">
            <a:normAutofit/>
          </a:bodyPr>
          <a:lstStyle>
            <a:lvl1pPr>
              <a:defRPr sz="3200">
                <a:solidFill>
                  <a:schemeClr val="tx1"/>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4337581" y="704088"/>
            <a:ext cx="7315200" cy="544068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bg1"/>
                </a:solidFill>
              </a:defRPr>
            </a:lvl1pPr>
          </a:lstStyle>
          <a:p>
            <a:fld id="{2F597058-21C2-45DA-9492-5D03BBA5EC42}" type="datetime2">
              <a:rPr lang="en-US" smtClean="0"/>
              <a:pPr/>
              <a:t>Wednesday, May 14,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rot="5400000">
            <a:off x="-1581912" y="1682496"/>
            <a:ext cx="3557016" cy="365760"/>
          </a:xfrm>
          <a:prstGeom prst="rect">
            <a:avLst/>
          </a:prstGeom>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2806545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Title, Content 5">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45130D5-1D00-6FEB-7387-74C71F28B404}"/>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AA28B601-C69C-4646-1A6F-E0B059BD820C}"/>
              </a:ext>
            </a:extLst>
          </p:cNvPr>
          <p:cNvGrpSpPr/>
          <p:nvPr userDrawn="1"/>
        </p:nvGrpSpPr>
        <p:grpSpPr>
          <a:xfrm flipV="1">
            <a:off x="-7158" y="0"/>
            <a:ext cx="4083860" cy="6858003"/>
            <a:chOff x="-7158" y="0"/>
            <a:chExt cx="4083860" cy="6858003"/>
          </a:xfrm>
        </p:grpSpPr>
        <p:sp>
          <p:nvSpPr>
            <p:cNvPr id="14" name="Rectangle 13">
              <a:extLst>
                <a:ext uri="{FF2B5EF4-FFF2-40B4-BE49-F238E27FC236}">
                  <a16:creationId xmlns:a16="http://schemas.microsoft.com/office/drawing/2014/main" id="{AE584A8E-2059-44F3-F2E5-613DD3FA8564}"/>
                </a:ext>
              </a:extLst>
            </p:cNvPr>
            <p:cNvSpPr/>
            <p:nvPr/>
          </p:nvSpPr>
          <p:spPr>
            <a:xfrm rot="16200000" flipH="1">
              <a:off x="-1390266" y="1391032"/>
              <a:ext cx="6858000" cy="4075936"/>
            </a:xfrm>
            <a:prstGeom prst="rect">
              <a:avLst/>
            </a:prstGeom>
            <a:gradFill>
              <a:gsLst>
                <a:gs pos="8000">
                  <a:srgbClr val="FF907A"/>
                </a:gs>
                <a:gs pos="100000">
                  <a:srgbClr val="DA002F">
                    <a:alpha val="94902"/>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42E27A7-5C27-0EEC-280E-F834BEFB5EEB}"/>
                </a:ext>
              </a:extLst>
            </p:cNvPr>
            <p:cNvSpPr/>
            <p:nvPr/>
          </p:nvSpPr>
          <p:spPr>
            <a:xfrm rot="16200000" flipH="1">
              <a:off x="-255190" y="2534033"/>
              <a:ext cx="4572002" cy="4075937"/>
            </a:xfrm>
            <a:prstGeom prst="rect">
              <a:avLst/>
            </a:prstGeom>
            <a:gradFill>
              <a:gsLst>
                <a:gs pos="0">
                  <a:srgbClr val="FF5076">
                    <a:alpha val="0"/>
                  </a:srgbClr>
                </a:gs>
                <a:gs pos="99000">
                  <a:srgbClr val="92248E">
                    <a:alpha val="69804"/>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Freeform: Shape 15">
            <a:extLst>
              <a:ext uri="{FF2B5EF4-FFF2-40B4-BE49-F238E27FC236}">
                <a16:creationId xmlns:a16="http://schemas.microsoft.com/office/drawing/2014/main" id="{2D14699D-D1A7-C1B8-7A57-495CF5B00927}"/>
              </a:ext>
            </a:extLst>
          </p:cNvPr>
          <p:cNvSpPr/>
          <p:nvPr userDrawn="1"/>
        </p:nvSpPr>
        <p:spPr>
          <a:xfrm>
            <a:off x="-263567" y="1650341"/>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58000">
                <a:srgbClr val="FFFFFF">
                  <a:alpha val="0"/>
                </a:srgbClr>
              </a:gs>
              <a:gs pos="100000">
                <a:srgbClr val="FF907A">
                  <a:alpha val="22000"/>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1793A403-F50E-397D-6C2C-41B158B1C439}"/>
              </a:ext>
            </a:extLst>
          </p:cNvPr>
          <p:cNvSpPr/>
          <p:nvPr userDrawn="1"/>
        </p:nvSpPr>
        <p:spPr>
          <a:xfrm rot="16200000" flipH="1">
            <a:off x="432103" y="3240908"/>
            <a:ext cx="3657602" cy="3576586"/>
          </a:xfrm>
          <a:prstGeom prst="rect">
            <a:avLst/>
          </a:prstGeom>
          <a:gradFill>
            <a:gsLst>
              <a:gs pos="0">
                <a:srgbClr val="FA0036">
                  <a:alpha val="19000"/>
                </a:srgbClr>
              </a:gs>
              <a:gs pos="47000">
                <a:srgbClr val="FF692D">
                  <a:alpha val="0"/>
                </a:srgb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704088"/>
            <a:ext cx="2916936" cy="2916936"/>
          </a:xfrm>
        </p:spPr>
        <p:txBody>
          <a:bodyPr anchor="t">
            <a:normAutofit/>
          </a:bodyPr>
          <a:lstStyle>
            <a:lvl1pPr>
              <a:defRPr sz="3200">
                <a:solidFill>
                  <a:schemeClr val="bg1"/>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4588626" y="704088"/>
            <a:ext cx="7132320" cy="55778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2F597058-21C2-45DA-9492-5D03BBA5EC42}" type="datetime2">
              <a:rPr lang="en-US" smtClean="0"/>
              <a:pPr/>
              <a:t>Wednesday, May 14,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rot="5400000">
            <a:off x="-1581912" y="1682496"/>
            <a:ext cx="3557016" cy="365760"/>
          </a:xfrm>
          <a:prstGeom prst="rect">
            <a:avLst/>
          </a:prstGeom>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Rectangle 6">
            <a:extLst>
              <a:ext uri="{FF2B5EF4-FFF2-40B4-BE49-F238E27FC236}">
                <a16:creationId xmlns:a16="http://schemas.microsoft.com/office/drawing/2014/main" id="{01CAB743-78F0-89EF-4753-7BB399825939}"/>
              </a:ext>
            </a:extLst>
          </p:cNvPr>
          <p:cNvSpPr/>
          <p:nvPr userDrawn="1"/>
        </p:nvSpPr>
        <p:spPr>
          <a:xfrm>
            <a:off x="3982245" y="0"/>
            <a:ext cx="187589"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42878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3493008" cy="3621024"/>
          </a:xfrm>
        </p:spPr>
        <p:txBody>
          <a:bodyPr vert="horz" lIns="91440" tIns="45720" rIns="91440" bIns="45720" rtlCol="0" anchor="t">
            <a:normAutofit/>
          </a:bodyPr>
          <a:lstStyle>
            <a:lvl1pPr>
              <a:defRPr lang="en-US" dirty="0"/>
            </a:lvl1pPr>
          </a:lstStyle>
          <a:p>
            <a:pPr lvl="0"/>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425696" y="640080"/>
            <a:ext cx="7159752" cy="5669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D1F0F950-8312-43D3-9C9E-77C02D7FB419}" type="datetime2">
              <a:rPr lang="en-US" smtClean="0"/>
              <a:t>Wednesday, May 14,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0128833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Content Photo 1">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99860F0-0054-C335-5678-BB7068846C6F}"/>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A25602F-A3DF-D9F1-7FA9-CEEBDF10CC47}"/>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D717678-57B3-8618-84C9-E78D4FC76A14}"/>
              </a:ext>
            </a:extLst>
          </p:cNvPr>
          <p:cNvSpPr/>
          <p:nvPr userDrawn="1"/>
        </p:nvSpPr>
        <p:spPr>
          <a:xfrm flipH="1">
            <a:off x="4279391" y="6400799"/>
            <a:ext cx="7912605"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175504" y="475488"/>
            <a:ext cx="6400800" cy="1197864"/>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173236" y="1856232"/>
            <a:ext cx="6400800" cy="40050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bg1"/>
                </a:solidFill>
                <a:effectLst/>
              </a:defRPr>
            </a:lvl1pPr>
          </a:lstStyle>
          <a:p>
            <a:fld id="{4989D406-007F-4DD6-80CC-E1B486447D55}" type="datetime2">
              <a:rPr lang="en-US" smtClean="0"/>
              <a:pPr/>
              <a:t>Wednesday, May 14, 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11" name="Picture Placeholder 10">
            <a:extLst>
              <a:ext uri="{FF2B5EF4-FFF2-40B4-BE49-F238E27FC236}">
                <a16:creationId xmlns:a16="http://schemas.microsoft.com/office/drawing/2014/main" id="{EF865004-0BBF-F9D8-0898-3511BA118B20}"/>
              </a:ext>
            </a:extLst>
          </p:cNvPr>
          <p:cNvSpPr>
            <a:spLocks noGrp="1"/>
          </p:cNvSpPr>
          <p:nvPr>
            <p:ph type="pic" sz="quarter" idx="15"/>
          </p:nvPr>
        </p:nvSpPr>
        <p:spPr>
          <a:xfrm>
            <a:off x="603503" y="603504"/>
            <a:ext cx="3665857" cy="5202936"/>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a:lstStyle/>
          <a:p>
            <a:endParaRPr lang="en-US" dirty="0"/>
          </a:p>
        </p:txBody>
      </p:sp>
    </p:spTree>
    <p:extLst>
      <p:ext uri="{BB962C8B-B14F-4D97-AF65-F5344CB8AC3E}">
        <p14:creationId xmlns:p14="http://schemas.microsoft.com/office/powerpoint/2010/main" val="228268750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Content Photo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68DFF7-84C4-DA92-2628-88F515669E31}"/>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8358C6A-FFB7-7F91-94AA-423822AA8C38}"/>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F7B507E-31E7-16F8-CF5C-A1250BA873D8}"/>
              </a:ext>
            </a:extLst>
          </p:cNvPr>
          <p:cNvSpPr/>
          <p:nvPr userDrawn="1"/>
        </p:nvSpPr>
        <p:spPr>
          <a:xfrm flipH="1">
            <a:off x="8022440" y="6406116"/>
            <a:ext cx="4169557"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475488"/>
            <a:ext cx="6400800" cy="1197864"/>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731520" y="1856232"/>
            <a:ext cx="6400800" cy="40050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FCB8E25A-F53A-4F1A-A5AA-D00945D73DB7}" type="datetime2">
              <a:rPr lang="en-US" smtClean="0"/>
              <a:t>Wednesday, May 14, 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5400000">
            <a:off x="-1581912" y="1682496"/>
            <a:ext cx="3557016" cy="365760"/>
          </a:xfrm>
          <a:prstGeom prst="rect">
            <a:avLst/>
          </a:prstGeo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bg1"/>
                </a:solidFill>
                <a:effectLst/>
              </a:defRPr>
            </a:lvl1pPr>
          </a:lstStyle>
          <a:p>
            <a:fld id="{CC057153-B650-4DEB-B370-79DDCFDCE934}" type="slidenum">
              <a:rPr lang="en-US" smtClean="0"/>
              <a:pPr/>
              <a:t>‹#›</a:t>
            </a:fld>
            <a:endParaRPr lang="en-US" dirty="0"/>
          </a:p>
        </p:txBody>
      </p:sp>
      <p:sp>
        <p:nvSpPr>
          <p:cNvPr id="12" name="Picture Placeholder 11">
            <a:extLst>
              <a:ext uri="{FF2B5EF4-FFF2-40B4-BE49-F238E27FC236}">
                <a16:creationId xmlns:a16="http://schemas.microsoft.com/office/drawing/2014/main" id="{33F47ADC-E381-68F6-8F09-4B69A1B92548}"/>
              </a:ext>
            </a:extLst>
          </p:cNvPr>
          <p:cNvSpPr>
            <a:spLocks noGrp="1"/>
          </p:cNvSpPr>
          <p:nvPr>
            <p:ph type="pic" sz="quarter" idx="15"/>
          </p:nvPr>
        </p:nvSpPr>
        <p:spPr>
          <a:xfrm>
            <a:off x="8022440" y="603504"/>
            <a:ext cx="3553863" cy="5202936"/>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dirty="0"/>
          </a:p>
        </p:txBody>
      </p:sp>
    </p:spTree>
    <p:extLst>
      <p:ext uri="{BB962C8B-B14F-4D97-AF65-F5344CB8AC3E}">
        <p14:creationId xmlns:p14="http://schemas.microsoft.com/office/powerpoint/2010/main" val="2103679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2">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9935DF9-2435-FB81-8F32-C082D8D852F6}"/>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BD4867C-E693-F85D-C0AF-818505EAC1C5}"/>
              </a:ext>
            </a:extLst>
          </p:cNvPr>
          <p:cNvSpPr/>
          <p:nvPr userDrawn="1"/>
        </p:nvSpPr>
        <p:spPr>
          <a:xfrm flipH="1">
            <a:off x="8121728" y="0"/>
            <a:ext cx="4070268" cy="6858000"/>
          </a:xfrm>
          <a:prstGeom prst="rect">
            <a:avLst/>
          </a:prstGeom>
          <a:gradFill>
            <a:gsLst>
              <a:gs pos="0">
                <a:srgbClr val="FF907A"/>
              </a:gs>
              <a:gs pos="100000">
                <a:srgbClr val="DA002F">
                  <a:alpha val="8000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6DC73DE-185D-A809-6E79-63FEDFFD990B}"/>
              </a:ext>
            </a:extLst>
          </p:cNvPr>
          <p:cNvSpPr/>
          <p:nvPr userDrawn="1"/>
        </p:nvSpPr>
        <p:spPr>
          <a:xfrm flipH="1">
            <a:off x="8121728" y="-25588"/>
            <a:ext cx="4070269" cy="4597587"/>
          </a:xfrm>
          <a:prstGeom prst="rect">
            <a:avLst/>
          </a:prstGeom>
          <a:gradFill>
            <a:gsLst>
              <a:gs pos="26000">
                <a:srgbClr val="FE4A00">
                  <a:alpha val="0"/>
                </a:srgbClr>
              </a:gs>
              <a:gs pos="100000">
                <a:srgbClr val="DA002F">
                  <a:alpha val="64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3A719B5-9FD6-B6C2-B783-BE5497A6EF09}"/>
              </a:ext>
            </a:extLst>
          </p:cNvPr>
          <p:cNvSpPr/>
          <p:nvPr userDrawn="1"/>
        </p:nvSpPr>
        <p:spPr>
          <a:xfrm rot="5400000" flipH="1">
            <a:off x="6434549" y="1693446"/>
            <a:ext cx="6858001" cy="3471101"/>
          </a:xfrm>
          <a:prstGeom prst="rect">
            <a:avLst/>
          </a:prstGeom>
          <a:gradFill>
            <a:gsLst>
              <a:gs pos="2000">
                <a:srgbClr val="9B3597"/>
              </a:gs>
              <a:gs pos="60000">
                <a:srgbClr val="D861D4">
                  <a:alpha val="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77183AA0-7414-7DE5-3010-C2623C3BE735}"/>
              </a:ext>
            </a:extLst>
          </p:cNvPr>
          <p:cNvSpPr/>
          <p:nvPr userDrawn="1"/>
        </p:nvSpPr>
        <p:spPr>
          <a:xfrm rot="12508972">
            <a:off x="6982942" y="1173159"/>
            <a:ext cx="4104515" cy="4894544"/>
          </a:xfrm>
          <a:custGeom>
            <a:avLst/>
            <a:gdLst>
              <a:gd name="connsiteX0" fmla="*/ 3695897 w 4104515"/>
              <a:gd name="connsiteY0" fmla="*/ 4592460 h 4894544"/>
              <a:gd name="connsiteX1" fmla="*/ 2502877 w 4104515"/>
              <a:gd name="connsiteY1" fmla="*/ 4894544 h 4894544"/>
              <a:gd name="connsiteX2" fmla="*/ 0 w 4104515"/>
              <a:gd name="connsiteY2" fmla="*/ 2391667 h 4894544"/>
              <a:gd name="connsiteX3" fmla="*/ 1758598 w 4104515"/>
              <a:gd name="connsiteY3" fmla="*/ 1314 h 4894544"/>
              <a:gd name="connsiteX4" fmla="*/ 1763709 w 4104515"/>
              <a:gd name="connsiteY4" fmla="*/ 0 h 4894544"/>
              <a:gd name="connsiteX5" fmla="*/ 4104515 w 4104515"/>
              <a:gd name="connsiteY5" fmla="*/ 4314305 h 4894544"/>
              <a:gd name="connsiteX6" fmla="*/ 4094939 w 4104515"/>
              <a:gd name="connsiteY6" fmla="*/ 4323009 h 4894544"/>
              <a:gd name="connsiteX7" fmla="*/ 3695897 w 4104515"/>
              <a:gd name="connsiteY7" fmla="*/ 4592460 h 489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4515" h="4894544">
                <a:moveTo>
                  <a:pt x="3695897" y="4592460"/>
                </a:moveTo>
                <a:cubicBezTo>
                  <a:pt x="3341256" y="4785113"/>
                  <a:pt x="2934846" y="4894544"/>
                  <a:pt x="2502877" y="4894544"/>
                </a:cubicBezTo>
                <a:cubicBezTo>
                  <a:pt x="1120576" y="4894544"/>
                  <a:pt x="0" y="3773968"/>
                  <a:pt x="0" y="2391667"/>
                </a:cubicBezTo>
                <a:cubicBezTo>
                  <a:pt x="0" y="1268547"/>
                  <a:pt x="739756" y="318207"/>
                  <a:pt x="1758598" y="1314"/>
                </a:cubicBezTo>
                <a:lnTo>
                  <a:pt x="1763709" y="0"/>
                </a:lnTo>
                <a:lnTo>
                  <a:pt x="4104515" y="4314305"/>
                </a:lnTo>
                <a:lnTo>
                  <a:pt x="4094939" y="4323009"/>
                </a:lnTo>
                <a:cubicBezTo>
                  <a:pt x="3971326" y="4425023"/>
                  <a:pt x="3837753" y="4515399"/>
                  <a:pt x="3695897" y="4592460"/>
                </a:cubicBezTo>
                <a:close/>
              </a:path>
            </a:pathLst>
          </a:custGeom>
          <a:gradFill>
            <a:gsLst>
              <a:gs pos="31000">
                <a:schemeClr val="accent6">
                  <a:alpha val="0"/>
                </a:schemeClr>
              </a:gs>
              <a:gs pos="85000">
                <a:schemeClr val="accent6">
                  <a:lumMod val="60000"/>
                  <a:lumOff val="40000"/>
                  <a:alpha val="9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31520" y="612648"/>
            <a:ext cx="6400800" cy="3419856"/>
          </a:xfrm>
        </p:spPr>
        <p:txBody>
          <a:bodyPr anchor="t">
            <a:normAutofit/>
          </a:bodyPr>
          <a:lstStyle>
            <a:lvl1pPr algn="l">
              <a:lnSpc>
                <a:spcPct val="110000"/>
              </a:lnSpc>
              <a:defRPr sz="4800" cap="all" spc="55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520" y="4965192"/>
            <a:ext cx="6391656" cy="1490472"/>
          </a:xfrm>
        </p:spPr>
        <p:txBody>
          <a:bodyPr anchor="ctr">
            <a:normAutofit/>
          </a:bodyPr>
          <a:lstStyle>
            <a:lvl1pPr marL="0" indent="0" algn="l">
              <a:buNone/>
              <a:defRPr sz="1800" cap="all" spc="400" baseline="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Date Placeholder 11">
            <a:extLst>
              <a:ext uri="{FF2B5EF4-FFF2-40B4-BE49-F238E27FC236}">
                <a16:creationId xmlns:a16="http://schemas.microsoft.com/office/drawing/2014/main" id="{30796B80-FA43-2B89-5F9F-72443F8E5C6E}"/>
              </a:ext>
            </a:extLst>
          </p:cNvPr>
          <p:cNvSpPr>
            <a:spLocks noGrp="1"/>
          </p:cNvSpPr>
          <p:nvPr>
            <p:ph type="dt" sz="half" idx="10"/>
          </p:nvPr>
        </p:nvSpPr>
        <p:spPr>
          <a:xfrm>
            <a:off x="8121724" y="6455664"/>
            <a:ext cx="3472868" cy="365760"/>
          </a:xfrm>
        </p:spPr>
        <p:txBody>
          <a:bodyPr/>
          <a:lstStyle/>
          <a:p>
            <a:r>
              <a:rPr lang="en-US" dirty="0"/>
              <a:t>Nikhil shah</a:t>
            </a:r>
          </a:p>
          <a:p>
            <a:endParaRPr lang="en-US" dirty="0"/>
          </a:p>
        </p:txBody>
      </p:sp>
      <p:sp>
        <p:nvSpPr>
          <p:cNvPr id="13" name="Footer Placeholder 12">
            <a:extLst>
              <a:ext uri="{FF2B5EF4-FFF2-40B4-BE49-F238E27FC236}">
                <a16:creationId xmlns:a16="http://schemas.microsoft.com/office/drawing/2014/main" id="{FED2F463-51E0-AB87-A5B5-6942461AD535}"/>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14" name="Slide Number Placeholder 13">
            <a:extLst>
              <a:ext uri="{FF2B5EF4-FFF2-40B4-BE49-F238E27FC236}">
                <a16:creationId xmlns:a16="http://schemas.microsoft.com/office/drawing/2014/main" id="{FC1096F3-B460-B6B3-0D52-AEFDD7F69A2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56717376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Content Photo 3">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371C36B-E56C-A499-1D3F-AC8DC09B0AE3}"/>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BC72D07-FB95-F16C-6535-C8AEB3ACAFA0}"/>
              </a:ext>
            </a:extLst>
          </p:cNvPr>
          <p:cNvSpPr/>
          <p:nvPr userDrawn="1"/>
        </p:nvSpPr>
        <p:spPr>
          <a:xfrm rot="10800000" flipH="1">
            <a:off x="0" y="6408316"/>
            <a:ext cx="12192000" cy="449256"/>
          </a:xfrm>
          <a:prstGeom prst="rect">
            <a:avLst/>
          </a:prstGeom>
          <a:gradFill>
            <a:gsLst>
              <a:gs pos="14000">
                <a:srgbClr val="FE4A00">
                  <a:alpha val="27843"/>
                </a:srgbClr>
              </a:gs>
              <a:gs pos="100000">
                <a:srgbClr val="DA002F">
                  <a:alpha val="84706"/>
                </a:srgb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CAA119A-27E9-C86D-0929-AC7B5A35BD16}"/>
              </a:ext>
            </a:extLst>
          </p:cNvPr>
          <p:cNvSpPr/>
          <p:nvPr userDrawn="1"/>
        </p:nvSpPr>
        <p:spPr>
          <a:xfrm flipH="1">
            <a:off x="3807553" y="6408316"/>
            <a:ext cx="8384444" cy="449684"/>
          </a:xfrm>
          <a:prstGeom prst="rect">
            <a:avLst/>
          </a:prstGeom>
          <a:gradFill>
            <a:gsLst>
              <a:gs pos="9000">
                <a:srgbClr val="D861D4">
                  <a:alpha val="67843"/>
                </a:srgbClr>
              </a:gs>
              <a:gs pos="99000">
                <a:srgbClr val="92248E"/>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718304" y="310896"/>
            <a:ext cx="6858000" cy="923544"/>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718304" y="1380744"/>
            <a:ext cx="6858000" cy="46085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bg1"/>
                </a:solidFill>
                <a:effectLst/>
              </a:defRPr>
            </a:lvl1pPr>
          </a:lstStyle>
          <a:p>
            <a:fld id="{C4F7BF24-7766-4AC9-B77A-480087C23DD5}" type="datetime2">
              <a:rPr lang="en-US" smtClean="0"/>
              <a:pPr/>
              <a:t>Wednesday, May 14, 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11" name="Picture Placeholder 10">
            <a:extLst>
              <a:ext uri="{FF2B5EF4-FFF2-40B4-BE49-F238E27FC236}">
                <a16:creationId xmlns:a16="http://schemas.microsoft.com/office/drawing/2014/main" id="{B6DF379E-0D41-B503-1F7F-4E6B2B90CC41}"/>
              </a:ext>
            </a:extLst>
          </p:cNvPr>
          <p:cNvSpPr>
            <a:spLocks noGrp="1"/>
          </p:cNvSpPr>
          <p:nvPr>
            <p:ph type="pic" sz="quarter" idx="15"/>
          </p:nvPr>
        </p:nvSpPr>
        <p:spPr>
          <a:xfrm>
            <a:off x="603503" y="603504"/>
            <a:ext cx="3192563" cy="5202936"/>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dirty="0"/>
          </a:p>
        </p:txBody>
      </p:sp>
    </p:spTree>
    <p:extLst>
      <p:ext uri="{BB962C8B-B14F-4D97-AF65-F5344CB8AC3E}">
        <p14:creationId xmlns:p14="http://schemas.microsoft.com/office/powerpoint/2010/main" val="24623719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Content Photo 4">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541EC5E-2E3A-29A5-7F01-3D098A93FA76}"/>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FCDB1A6A-A82E-C28C-BC71-E59067A1D47F}"/>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E2B683A0-4783-F398-8347-7EAF3DEE633C}"/>
              </a:ext>
            </a:extLst>
          </p:cNvPr>
          <p:cNvSpPr/>
          <p:nvPr userDrawn="1"/>
        </p:nvSpPr>
        <p:spPr>
          <a:xfrm flipH="1">
            <a:off x="8491125" y="6406116"/>
            <a:ext cx="3700874"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312572"/>
            <a:ext cx="6858000" cy="923544"/>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731520" y="1380744"/>
            <a:ext cx="6858000" cy="46085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07CBA166-2CB7-4057-B29C-09DC99644EA2}" type="datetime2">
              <a:rPr lang="en-US" smtClean="0"/>
              <a:t>Wednesday, May 14, 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5400000">
            <a:off x="-1581912" y="1682496"/>
            <a:ext cx="3557016" cy="365760"/>
          </a:xfrm>
          <a:prstGeom prst="rect">
            <a:avLst/>
          </a:prstGeo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bg1"/>
                </a:solidFill>
                <a:effectLst/>
              </a:defRPr>
            </a:lvl1pPr>
          </a:lstStyle>
          <a:p>
            <a:fld id="{CC057153-B650-4DEB-B370-79DDCFDCE934}" type="slidenum">
              <a:rPr lang="en-US" smtClean="0"/>
              <a:pPr/>
              <a:t>‹#›</a:t>
            </a:fld>
            <a:endParaRPr lang="en-US" dirty="0"/>
          </a:p>
        </p:txBody>
      </p:sp>
      <p:sp>
        <p:nvSpPr>
          <p:cNvPr id="11" name="Picture Placeholder 10">
            <a:extLst>
              <a:ext uri="{FF2B5EF4-FFF2-40B4-BE49-F238E27FC236}">
                <a16:creationId xmlns:a16="http://schemas.microsoft.com/office/drawing/2014/main" id="{86917188-FC72-8B54-8EBD-7107C6956DBB}"/>
              </a:ext>
            </a:extLst>
          </p:cNvPr>
          <p:cNvSpPr>
            <a:spLocks noGrp="1"/>
          </p:cNvSpPr>
          <p:nvPr>
            <p:ph type="pic" sz="quarter" idx="15"/>
          </p:nvPr>
        </p:nvSpPr>
        <p:spPr>
          <a:xfrm>
            <a:off x="8491126" y="603504"/>
            <a:ext cx="3085177" cy="5202936"/>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dirty="0"/>
          </a:p>
        </p:txBody>
      </p:sp>
    </p:spTree>
    <p:extLst>
      <p:ext uri="{BB962C8B-B14F-4D97-AF65-F5344CB8AC3E}">
        <p14:creationId xmlns:p14="http://schemas.microsoft.com/office/powerpoint/2010/main" val="39674501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Content Photo 5">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C107E25-160D-38D9-0187-6CC52C174FD8}"/>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73ED179-3715-34B2-8655-00DD914CD368}"/>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88FBA7F-5058-33B2-4A7B-EF9D01BF5F1C}"/>
              </a:ext>
            </a:extLst>
          </p:cNvPr>
          <p:cNvSpPr/>
          <p:nvPr userDrawn="1"/>
        </p:nvSpPr>
        <p:spPr>
          <a:xfrm flipH="1">
            <a:off x="6397646" y="6400799"/>
            <a:ext cx="5794350"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287768" y="448056"/>
            <a:ext cx="4288536" cy="1225296"/>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287768" y="1837944"/>
            <a:ext cx="4288536" cy="40050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F8178D38-89D5-9865-D95F-A98395F0E860}"/>
              </a:ext>
            </a:extLst>
          </p:cNvPr>
          <p:cNvSpPr>
            <a:spLocks noGrp="1"/>
          </p:cNvSpPr>
          <p:nvPr>
            <p:ph type="dt" sz="half" idx="15"/>
          </p:nvPr>
        </p:nvSpPr>
        <p:spPr/>
        <p:txBody>
          <a:bodyPr/>
          <a:lstStyle/>
          <a:p>
            <a:fld id="{D13647E4-A40C-47B0-8F60-493CEFCF7B87}" type="datetime2">
              <a:rPr lang="en-US" smtClean="0"/>
              <a:pPr/>
              <a:t>Wednesday, May 14, 2025</a:t>
            </a:fld>
            <a:endParaRPr lang="en-US" dirty="0"/>
          </a:p>
        </p:txBody>
      </p:sp>
      <p:sp>
        <p:nvSpPr>
          <p:cNvPr id="9" name="Footer Placeholder 8">
            <a:extLst>
              <a:ext uri="{FF2B5EF4-FFF2-40B4-BE49-F238E27FC236}">
                <a16:creationId xmlns:a16="http://schemas.microsoft.com/office/drawing/2014/main" id="{158B23E9-B0FB-80CD-2482-F6F6EDA2AE0C}"/>
              </a:ext>
            </a:extLst>
          </p:cNvPr>
          <p:cNvSpPr>
            <a:spLocks noGrp="1"/>
          </p:cNvSpPr>
          <p:nvPr>
            <p:ph type="ftr" sz="quarter" idx="16"/>
          </p:nvPr>
        </p:nvSpPr>
        <p:spPr>
          <a:xfrm rot="5400000">
            <a:off x="-1581912" y="1682496"/>
            <a:ext cx="3557016" cy="365760"/>
          </a:xfrm>
          <a:prstGeom prst="rect">
            <a:avLst/>
          </a:prstGeom>
        </p:spPr>
        <p:txBody>
          <a:bodyPr/>
          <a:lstStyle/>
          <a:p>
            <a:r>
              <a:rPr lang="en-US" dirty="0"/>
              <a:t>Sample Footer Text</a:t>
            </a:r>
          </a:p>
        </p:txBody>
      </p:sp>
      <p:sp>
        <p:nvSpPr>
          <p:cNvPr id="10" name="Slide Number Placeholder 9">
            <a:extLst>
              <a:ext uri="{FF2B5EF4-FFF2-40B4-BE49-F238E27FC236}">
                <a16:creationId xmlns:a16="http://schemas.microsoft.com/office/drawing/2014/main" id="{F7536A15-BB6F-BE03-5C6F-953277F8EC65}"/>
              </a:ext>
            </a:extLst>
          </p:cNvPr>
          <p:cNvSpPr>
            <a:spLocks noGrp="1"/>
          </p:cNvSpPr>
          <p:nvPr>
            <p:ph type="sldNum" sz="quarter" idx="17"/>
          </p:nvPr>
        </p:nvSpPr>
        <p:spPr/>
        <p:txBody>
          <a:bodyPr/>
          <a:lstStyle/>
          <a:p>
            <a:fld id="{CC057153-B650-4DEB-B370-79DDCFDCE934}" type="slidenum">
              <a:rPr lang="en-US" smtClean="0"/>
              <a:pPr/>
              <a:t>‹#›</a:t>
            </a:fld>
            <a:endParaRPr lang="en-US" dirty="0"/>
          </a:p>
        </p:txBody>
      </p:sp>
      <p:sp>
        <p:nvSpPr>
          <p:cNvPr id="14" name="Picture Placeholder 13">
            <a:extLst>
              <a:ext uri="{FF2B5EF4-FFF2-40B4-BE49-F238E27FC236}">
                <a16:creationId xmlns:a16="http://schemas.microsoft.com/office/drawing/2014/main" id="{66E1C8F7-F8B7-11CE-D365-4629F58BC375}"/>
              </a:ext>
            </a:extLst>
          </p:cNvPr>
          <p:cNvSpPr>
            <a:spLocks noGrp="1"/>
          </p:cNvSpPr>
          <p:nvPr>
            <p:ph type="pic" sz="quarter" idx="18"/>
          </p:nvPr>
        </p:nvSpPr>
        <p:spPr>
          <a:xfrm>
            <a:off x="603504" y="603504"/>
            <a:ext cx="5794143" cy="5202936"/>
          </a:xfrm>
          <a:blipFill>
            <a:blip r:embed="rId2">
              <a:alphaModFix amt="85000"/>
              <a:extLst>
                <a:ext uri="{28A0092B-C50C-407E-A947-70E740481C1C}">
                  <a14:useLocalDpi xmlns:a14="http://schemas.microsoft.com/office/drawing/2010/main"/>
                </a:ext>
              </a:extLst>
            </a:blip>
            <a:stretch>
              <a:fillRect/>
            </a:stretch>
          </a:blipFill>
        </p:spPr>
        <p:txBody>
          <a:bodyPr vert="horz" lIns="91440" tIns="45720" rIns="91440" bIns="45720" rtlCol="0">
            <a:normAutofit/>
          </a:bodyPr>
          <a:lstStyle>
            <a:lvl1pPr>
              <a:defRPr lang="en-US"/>
            </a:lvl1pPr>
          </a:lstStyle>
          <a:p>
            <a:pPr lvl="0"/>
            <a:endParaRPr lang="en-US" dirty="0"/>
          </a:p>
        </p:txBody>
      </p:sp>
    </p:spTree>
    <p:extLst>
      <p:ext uri="{BB962C8B-B14F-4D97-AF65-F5344CB8AC3E}">
        <p14:creationId xmlns:p14="http://schemas.microsoft.com/office/powerpoint/2010/main" val="33874232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Content Photo 6">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23EECB3-6D21-F6E4-F21D-F078158585F7}"/>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8E89835B-0D30-1E17-A783-C1A1C601B335}"/>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1DDD1F26-1F28-7B15-5B2B-52747D8AF1F6}"/>
              </a:ext>
            </a:extLst>
          </p:cNvPr>
          <p:cNvSpPr/>
          <p:nvPr userDrawn="1"/>
        </p:nvSpPr>
        <p:spPr>
          <a:xfrm flipH="1">
            <a:off x="5907024" y="6406116"/>
            <a:ext cx="6284976"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448056"/>
            <a:ext cx="4288536" cy="1225296"/>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731520" y="1837944"/>
            <a:ext cx="4288536" cy="40050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5AB0604A-F4CD-5078-40E6-06B85021C9A6}"/>
              </a:ext>
            </a:extLst>
          </p:cNvPr>
          <p:cNvSpPr>
            <a:spLocks noGrp="1"/>
          </p:cNvSpPr>
          <p:nvPr>
            <p:ph type="pic" sz="quarter" idx="15"/>
          </p:nvPr>
        </p:nvSpPr>
        <p:spPr>
          <a:xfrm>
            <a:off x="5907024" y="603504"/>
            <a:ext cx="5669280" cy="5202936"/>
          </a:xfrm>
          <a:blipFill>
            <a:blip r:embed="rId2">
              <a:alphaModFix amt="85000"/>
              <a:extLst>
                <a:ext uri="{28A0092B-C50C-407E-A947-70E740481C1C}">
                  <a14:useLocalDpi xmlns:a14="http://schemas.microsoft.com/office/drawing/2010/main"/>
                </a:ext>
              </a:extLst>
            </a:blip>
            <a:stretch>
              <a:fillRect/>
            </a:stretch>
          </a:blipFill>
        </p:spPr>
        <p:txBody>
          <a:bodyPr vert="horz" lIns="91440" tIns="45720" rIns="91440" bIns="45720" rtlCol="0">
            <a:normAutofit/>
          </a:bodyPr>
          <a:lstStyle>
            <a:lvl1pPr>
              <a:defRPr lang="en-US"/>
            </a:lvl1pPr>
          </a:lstStyle>
          <a:p>
            <a:pPr lvl="0"/>
            <a:endParaRPr lang="en-US" dirty="0"/>
          </a:p>
        </p:txBody>
      </p:sp>
      <p:sp>
        <p:nvSpPr>
          <p:cNvPr id="14" name="Date Placeholder 13">
            <a:extLst>
              <a:ext uri="{FF2B5EF4-FFF2-40B4-BE49-F238E27FC236}">
                <a16:creationId xmlns:a16="http://schemas.microsoft.com/office/drawing/2014/main" id="{E1A81F16-A50D-E6B9-94A5-5D332C6EA90A}"/>
              </a:ext>
            </a:extLst>
          </p:cNvPr>
          <p:cNvSpPr>
            <a:spLocks noGrp="1"/>
          </p:cNvSpPr>
          <p:nvPr>
            <p:ph type="dt" sz="half" idx="16"/>
          </p:nvPr>
        </p:nvSpPr>
        <p:spPr/>
        <p:txBody>
          <a:bodyPr/>
          <a:lstStyle/>
          <a:p>
            <a:fld id="{D13647E4-A40C-47B0-8F60-493CEFCF7B87}" type="datetime2">
              <a:rPr lang="en-US" smtClean="0"/>
              <a:pPr/>
              <a:t>Wednesday, May 14, 2025</a:t>
            </a:fld>
            <a:endParaRPr lang="en-US" dirty="0"/>
          </a:p>
        </p:txBody>
      </p:sp>
      <p:sp>
        <p:nvSpPr>
          <p:cNvPr id="15" name="Footer Placeholder 14">
            <a:extLst>
              <a:ext uri="{FF2B5EF4-FFF2-40B4-BE49-F238E27FC236}">
                <a16:creationId xmlns:a16="http://schemas.microsoft.com/office/drawing/2014/main" id="{A44047AF-0E28-B0EA-B237-1BC451E67DE0}"/>
              </a:ext>
            </a:extLst>
          </p:cNvPr>
          <p:cNvSpPr>
            <a:spLocks noGrp="1"/>
          </p:cNvSpPr>
          <p:nvPr>
            <p:ph type="ftr" sz="quarter" idx="17"/>
          </p:nvPr>
        </p:nvSpPr>
        <p:spPr>
          <a:xfrm rot="5400000">
            <a:off x="-1581912" y="1682496"/>
            <a:ext cx="3557016" cy="365760"/>
          </a:xfrm>
          <a:prstGeom prst="rect">
            <a:avLst/>
          </a:prstGeom>
        </p:spPr>
        <p:txBody>
          <a:bodyPr/>
          <a:lstStyle/>
          <a:p>
            <a:r>
              <a:rPr lang="en-US" dirty="0"/>
              <a:t>Sample Footer Text</a:t>
            </a:r>
          </a:p>
        </p:txBody>
      </p:sp>
      <p:sp>
        <p:nvSpPr>
          <p:cNvPr id="16" name="Slide Number Placeholder 15">
            <a:extLst>
              <a:ext uri="{FF2B5EF4-FFF2-40B4-BE49-F238E27FC236}">
                <a16:creationId xmlns:a16="http://schemas.microsoft.com/office/drawing/2014/main" id="{35A257B2-6FAD-52EB-A460-8F67F1F6C375}"/>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2995518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Content Photo 7">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500FDF4-E04E-45E3-73D7-9BD1BD2BCA87}"/>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9DCA41D-9DCB-DD45-31CF-2ACE1D2C681B}"/>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21F0C67-B5B9-BA90-0D30-7132F7490891}"/>
              </a:ext>
            </a:extLst>
          </p:cNvPr>
          <p:cNvSpPr/>
          <p:nvPr userDrawn="1"/>
        </p:nvSpPr>
        <p:spPr>
          <a:xfrm flipH="1">
            <a:off x="5247320" y="6400799"/>
            <a:ext cx="6944677"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53912" y="475488"/>
            <a:ext cx="5440680" cy="1197864"/>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6153912" y="1856232"/>
            <a:ext cx="5440680" cy="40050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C7A5FBC8-9F7C-5DDE-5C2A-6D231CC88D55}"/>
              </a:ext>
            </a:extLst>
          </p:cNvPr>
          <p:cNvSpPr>
            <a:spLocks noGrp="1"/>
          </p:cNvSpPr>
          <p:nvPr>
            <p:ph type="pic" sz="quarter" idx="15"/>
          </p:nvPr>
        </p:nvSpPr>
        <p:spPr>
          <a:xfrm>
            <a:off x="603504" y="603504"/>
            <a:ext cx="4643816" cy="5202936"/>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15" name="Date Placeholder 14">
            <a:extLst>
              <a:ext uri="{FF2B5EF4-FFF2-40B4-BE49-F238E27FC236}">
                <a16:creationId xmlns:a16="http://schemas.microsoft.com/office/drawing/2014/main" id="{35913992-B8EA-FD20-FD4D-5B72B7A440D1}"/>
              </a:ext>
            </a:extLst>
          </p:cNvPr>
          <p:cNvSpPr>
            <a:spLocks noGrp="1"/>
          </p:cNvSpPr>
          <p:nvPr>
            <p:ph type="dt" sz="half" idx="16"/>
          </p:nvPr>
        </p:nvSpPr>
        <p:spPr/>
        <p:txBody>
          <a:bodyPr/>
          <a:lstStyle/>
          <a:p>
            <a:fld id="{D13647E4-A40C-47B0-8F60-493CEFCF7B87}" type="datetime2">
              <a:rPr lang="en-US" smtClean="0"/>
              <a:pPr/>
              <a:t>Wednesday, May 14, 2025</a:t>
            </a:fld>
            <a:endParaRPr lang="en-US" dirty="0"/>
          </a:p>
        </p:txBody>
      </p:sp>
      <p:sp>
        <p:nvSpPr>
          <p:cNvPr id="16" name="Footer Placeholder 15">
            <a:extLst>
              <a:ext uri="{FF2B5EF4-FFF2-40B4-BE49-F238E27FC236}">
                <a16:creationId xmlns:a16="http://schemas.microsoft.com/office/drawing/2014/main" id="{4567FAE1-288E-FD4A-3F64-DC3B7101D933}"/>
              </a:ext>
            </a:extLst>
          </p:cNvPr>
          <p:cNvSpPr>
            <a:spLocks noGrp="1"/>
          </p:cNvSpPr>
          <p:nvPr>
            <p:ph type="ftr" sz="quarter" idx="17"/>
          </p:nvPr>
        </p:nvSpPr>
        <p:spPr>
          <a:xfrm rot="5400000">
            <a:off x="-1581912" y="1682496"/>
            <a:ext cx="3557016" cy="365760"/>
          </a:xfrm>
          <a:prstGeom prst="rect">
            <a:avLst/>
          </a:prstGeom>
        </p:spPr>
        <p:txBody>
          <a:bodyPr/>
          <a:lstStyle/>
          <a:p>
            <a:r>
              <a:rPr lang="en-US" dirty="0"/>
              <a:t>Sample Footer Text</a:t>
            </a:r>
          </a:p>
        </p:txBody>
      </p:sp>
      <p:sp>
        <p:nvSpPr>
          <p:cNvPr id="17" name="Slide Number Placeholder 16">
            <a:extLst>
              <a:ext uri="{FF2B5EF4-FFF2-40B4-BE49-F238E27FC236}">
                <a16:creationId xmlns:a16="http://schemas.microsoft.com/office/drawing/2014/main" id="{D5201357-21DD-EA1C-08A2-FA2DAB225074}"/>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9399243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Content Photo 8">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9D4CDB-CF7F-55FD-1AAA-2B9CC97A8DFA}"/>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BAA8341-3BAF-5D28-E4C9-ECD6E9570B99}"/>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308C531-327D-304A-1A59-77D674F9CB28}"/>
              </a:ext>
            </a:extLst>
          </p:cNvPr>
          <p:cNvSpPr/>
          <p:nvPr userDrawn="1"/>
        </p:nvSpPr>
        <p:spPr>
          <a:xfrm flipH="1">
            <a:off x="7046622" y="6406116"/>
            <a:ext cx="5145378"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475488"/>
            <a:ext cx="5522976" cy="1197864"/>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731520" y="1856232"/>
            <a:ext cx="5440680" cy="40050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66D5AAE1-4E9C-F9D6-E71A-C63443C2C23F}"/>
              </a:ext>
            </a:extLst>
          </p:cNvPr>
          <p:cNvSpPr>
            <a:spLocks noGrp="1"/>
          </p:cNvSpPr>
          <p:nvPr>
            <p:ph type="pic" sz="quarter" idx="15"/>
          </p:nvPr>
        </p:nvSpPr>
        <p:spPr>
          <a:xfrm>
            <a:off x="7062321" y="603504"/>
            <a:ext cx="4513983" cy="5202936"/>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dirty="0"/>
          </a:p>
        </p:txBody>
      </p:sp>
      <p:sp>
        <p:nvSpPr>
          <p:cNvPr id="12" name="Date Placeholder 11">
            <a:extLst>
              <a:ext uri="{FF2B5EF4-FFF2-40B4-BE49-F238E27FC236}">
                <a16:creationId xmlns:a16="http://schemas.microsoft.com/office/drawing/2014/main" id="{DDF81D16-1E38-A820-F747-B80568736494}"/>
              </a:ext>
            </a:extLst>
          </p:cNvPr>
          <p:cNvSpPr>
            <a:spLocks noGrp="1"/>
          </p:cNvSpPr>
          <p:nvPr>
            <p:ph type="dt" sz="half" idx="16"/>
          </p:nvPr>
        </p:nvSpPr>
        <p:spPr/>
        <p:txBody>
          <a:bodyPr/>
          <a:lstStyle/>
          <a:p>
            <a:fld id="{D13647E4-A40C-47B0-8F60-493CEFCF7B87}" type="datetime2">
              <a:rPr lang="en-US" smtClean="0"/>
              <a:pPr/>
              <a:t>Wednesday, May 14, 2025</a:t>
            </a:fld>
            <a:endParaRPr lang="en-US" dirty="0"/>
          </a:p>
        </p:txBody>
      </p:sp>
      <p:sp>
        <p:nvSpPr>
          <p:cNvPr id="13" name="Footer Placeholder 12">
            <a:extLst>
              <a:ext uri="{FF2B5EF4-FFF2-40B4-BE49-F238E27FC236}">
                <a16:creationId xmlns:a16="http://schemas.microsoft.com/office/drawing/2014/main" id="{595F13AB-7710-9466-08C2-BE2FF29E0518}"/>
              </a:ext>
            </a:extLst>
          </p:cNvPr>
          <p:cNvSpPr>
            <a:spLocks noGrp="1"/>
          </p:cNvSpPr>
          <p:nvPr>
            <p:ph type="ftr" sz="quarter" idx="17"/>
          </p:nvPr>
        </p:nvSpPr>
        <p:spPr>
          <a:xfrm rot="5400000">
            <a:off x="-1581912" y="1682496"/>
            <a:ext cx="3557016" cy="365760"/>
          </a:xfrm>
          <a:prstGeom prst="rect">
            <a:avLst/>
          </a:prstGeom>
        </p:spPr>
        <p:txBody>
          <a:bodyPr/>
          <a:lstStyle/>
          <a:p>
            <a:r>
              <a:rPr lang="en-US" dirty="0"/>
              <a:t>Sample Footer Text</a:t>
            </a:r>
          </a:p>
        </p:txBody>
      </p:sp>
      <p:sp>
        <p:nvSpPr>
          <p:cNvPr id="14" name="Slide Number Placeholder 13">
            <a:extLst>
              <a:ext uri="{FF2B5EF4-FFF2-40B4-BE49-F238E27FC236}">
                <a16:creationId xmlns:a16="http://schemas.microsoft.com/office/drawing/2014/main" id="{81B051B9-BDAB-46D2-1F7A-CA9702880A46}"/>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86331868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Content Photo 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05CC41A-D8E0-A7DE-B386-41A7DFBD866C}"/>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6D6C8369-8B56-FC95-3B30-D31F58AEB76E}"/>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1DBE5234-4311-67E5-FF36-51D9F172A8AF}"/>
              </a:ext>
            </a:extLst>
          </p:cNvPr>
          <p:cNvSpPr/>
          <p:nvPr userDrawn="1"/>
        </p:nvSpPr>
        <p:spPr>
          <a:xfrm flipH="1">
            <a:off x="7046622" y="6406116"/>
            <a:ext cx="5145378"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475488"/>
            <a:ext cx="5522976" cy="1197864"/>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731520" y="1856232"/>
            <a:ext cx="5440680" cy="40050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5">
            <a:extLst>
              <a:ext uri="{FF2B5EF4-FFF2-40B4-BE49-F238E27FC236}">
                <a16:creationId xmlns:a16="http://schemas.microsoft.com/office/drawing/2014/main" id="{BE89CE31-CEE9-CD6F-D010-24F4D96531C6}"/>
              </a:ext>
            </a:extLst>
          </p:cNvPr>
          <p:cNvSpPr>
            <a:spLocks noGrp="1"/>
          </p:cNvSpPr>
          <p:nvPr>
            <p:ph type="pic" sz="quarter" idx="19"/>
          </p:nvPr>
        </p:nvSpPr>
        <p:spPr>
          <a:xfrm>
            <a:off x="7046622" y="959308"/>
            <a:ext cx="4544568" cy="4544568"/>
          </a:xfrm>
          <a:custGeom>
            <a:avLst/>
            <a:gdLst>
              <a:gd name="connsiteX0" fmla="*/ 2272284 w 4544568"/>
              <a:gd name="connsiteY0" fmla="*/ 0 h 4544568"/>
              <a:gd name="connsiteX1" fmla="*/ 4544568 w 4544568"/>
              <a:gd name="connsiteY1" fmla="*/ 2272284 h 4544568"/>
              <a:gd name="connsiteX2" fmla="*/ 2272284 w 4544568"/>
              <a:gd name="connsiteY2" fmla="*/ 4544568 h 4544568"/>
              <a:gd name="connsiteX3" fmla="*/ 0 w 4544568"/>
              <a:gd name="connsiteY3" fmla="*/ 2272284 h 4544568"/>
              <a:gd name="connsiteX4" fmla="*/ 2272284 w 4544568"/>
              <a:gd name="connsiteY4" fmla="*/ 0 h 4544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4568" h="4544568">
                <a:moveTo>
                  <a:pt x="2272284" y="0"/>
                </a:moveTo>
                <a:cubicBezTo>
                  <a:pt x="3527232" y="0"/>
                  <a:pt x="4544568" y="1017336"/>
                  <a:pt x="4544568" y="2272284"/>
                </a:cubicBezTo>
                <a:cubicBezTo>
                  <a:pt x="4544568" y="3527232"/>
                  <a:pt x="3527232" y="4544568"/>
                  <a:pt x="2272284" y="4544568"/>
                </a:cubicBezTo>
                <a:cubicBezTo>
                  <a:pt x="1017336" y="4544568"/>
                  <a:pt x="0" y="3527232"/>
                  <a:pt x="0" y="2272284"/>
                </a:cubicBezTo>
                <a:cubicBezTo>
                  <a:pt x="0" y="1017336"/>
                  <a:pt x="1017336" y="0"/>
                  <a:pt x="2272284" y="0"/>
                </a:cubicBezTo>
                <a:close/>
              </a:path>
            </a:pathLst>
          </a:custGeom>
          <a:blipFill>
            <a:blip r:embed="rId2">
              <a:alphaModFix amt="85000"/>
              <a:extLst>
                <a:ext uri="{28A0092B-C50C-407E-A947-70E740481C1C}">
                  <a14:useLocalDpi xmlns:a14="http://schemas.microsoft.com/office/drawing/2010/main"/>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endParaRPr lang="en-US" dirty="0"/>
          </a:p>
        </p:txBody>
      </p:sp>
      <p:sp>
        <p:nvSpPr>
          <p:cNvPr id="12" name="Date Placeholder 11">
            <a:extLst>
              <a:ext uri="{FF2B5EF4-FFF2-40B4-BE49-F238E27FC236}">
                <a16:creationId xmlns:a16="http://schemas.microsoft.com/office/drawing/2014/main" id="{3E81BC1E-E116-6500-9431-437D56BA6CD6}"/>
              </a:ext>
            </a:extLst>
          </p:cNvPr>
          <p:cNvSpPr>
            <a:spLocks noGrp="1"/>
          </p:cNvSpPr>
          <p:nvPr>
            <p:ph type="dt" sz="half" idx="16"/>
          </p:nvPr>
        </p:nvSpPr>
        <p:spPr/>
        <p:txBody>
          <a:bodyPr/>
          <a:lstStyle/>
          <a:p>
            <a:fld id="{D13647E4-A40C-47B0-8F60-493CEFCF7B87}" type="datetime2">
              <a:rPr lang="en-US" smtClean="0"/>
              <a:pPr/>
              <a:t>Wednesday, May 14, 2025</a:t>
            </a:fld>
            <a:endParaRPr lang="en-US" dirty="0"/>
          </a:p>
        </p:txBody>
      </p:sp>
      <p:sp>
        <p:nvSpPr>
          <p:cNvPr id="13" name="Footer Placeholder 12">
            <a:extLst>
              <a:ext uri="{FF2B5EF4-FFF2-40B4-BE49-F238E27FC236}">
                <a16:creationId xmlns:a16="http://schemas.microsoft.com/office/drawing/2014/main" id="{48532073-0759-5850-AE54-E7246417A1E1}"/>
              </a:ext>
            </a:extLst>
          </p:cNvPr>
          <p:cNvSpPr>
            <a:spLocks noGrp="1"/>
          </p:cNvSpPr>
          <p:nvPr>
            <p:ph type="ftr" sz="quarter" idx="17"/>
          </p:nvPr>
        </p:nvSpPr>
        <p:spPr>
          <a:xfrm rot="5400000">
            <a:off x="-1581912" y="1682496"/>
            <a:ext cx="3557016" cy="365760"/>
          </a:xfrm>
          <a:prstGeom prst="rect">
            <a:avLst/>
          </a:prstGeom>
        </p:spPr>
        <p:txBody>
          <a:bodyPr/>
          <a:lstStyle/>
          <a:p>
            <a:r>
              <a:rPr lang="en-US" dirty="0"/>
              <a:t>Sample Footer Text</a:t>
            </a:r>
          </a:p>
        </p:txBody>
      </p:sp>
      <p:sp>
        <p:nvSpPr>
          <p:cNvPr id="14" name="Slide Number Placeholder 13">
            <a:extLst>
              <a:ext uri="{FF2B5EF4-FFF2-40B4-BE49-F238E27FC236}">
                <a16:creationId xmlns:a16="http://schemas.microsoft.com/office/drawing/2014/main" id="{FACDF0BD-37DF-D14C-8EA0-08BC14DD3BF6}"/>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0139132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Content Photo 9">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205052-C3B6-6D2C-A5A8-3EFDF993E71B}"/>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81E3123-7D9E-2A08-F196-CDF340945D9D}"/>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7FF22AD7-5E04-F73B-69E6-5FA92F998C90}"/>
              </a:ext>
            </a:extLst>
          </p:cNvPr>
          <p:cNvSpPr/>
          <p:nvPr userDrawn="1"/>
        </p:nvSpPr>
        <p:spPr>
          <a:xfrm flipH="1">
            <a:off x="7284615" y="6400799"/>
            <a:ext cx="4907382"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74736" y="475488"/>
            <a:ext cx="3401568" cy="1197864"/>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174736" y="1856232"/>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a:extLst>
              <a:ext uri="{FF2B5EF4-FFF2-40B4-BE49-F238E27FC236}">
                <a16:creationId xmlns:a16="http://schemas.microsoft.com/office/drawing/2014/main" id="{7DC519FC-A3E9-4C11-0C12-6C530C7375C1}"/>
              </a:ext>
            </a:extLst>
          </p:cNvPr>
          <p:cNvSpPr>
            <a:spLocks noGrp="1"/>
          </p:cNvSpPr>
          <p:nvPr>
            <p:ph type="pic" sz="quarter" idx="15"/>
          </p:nvPr>
        </p:nvSpPr>
        <p:spPr>
          <a:xfrm>
            <a:off x="603504" y="603504"/>
            <a:ext cx="6681111" cy="5202936"/>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11" name="Date Placeholder 10">
            <a:extLst>
              <a:ext uri="{FF2B5EF4-FFF2-40B4-BE49-F238E27FC236}">
                <a16:creationId xmlns:a16="http://schemas.microsoft.com/office/drawing/2014/main" id="{D89D3850-0B82-7481-3C6F-0BDFA5DB5578}"/>
              </a:ext>
            </a:extLst>
          </p:cNvPr>
          <p:cNvSpPr>
            <a:spLocks noGrp="1"/>
          </p:cNvSpPr>
          <p:nvPr>
            <p:ph type="dt" sz="half" idx="16"/>
          </p:nvPr>
        </p:nvSpPr>
        <p:spPr/>
        <p:txBody>
          <a:bodyPr/>
          <a:lstStyle/>
          <a:p>
            <a:fld id="{D13647E4-A40C-47B0-8F60-493CEFCF7B87}" type="datetime2">
              <a:rPr lang="en-US" smtClean="0"/>
              <a:pPr/>
              <a:t>Wednesday, May 14, 2025</a:t>
            </a:fld>
            <a:endParaRPr lang="en-US" dirty="0"/>
          </a:p>
        </p:txBody>
      </p:sp>
      <p:sp>
        <p:nvSpPr>
          <p:cNvPr id="12" name="Footer Placeholder 11">
            <a:extLst>
              <a:ext uri="{FF2B5EF4-FFF2-40B4-BE49-F238E27FC236}">
                <a16:creationId xmlns:a16="http://schemas.microsoft.com/office/drawing/2014/main" id="{B6E8A78A-1F40-EF49-1E08-D6397550623A}"/>
              </a:ext>
            </a:extLst>
          </p:cNvPr>
          <p:cNvSpPr>
            <a:spLocks noGrp="1"/>
          </p:cNvSpPr>
          <p:nvPr>
            <p:ph type="ftr" sz="quarter" idx="17"/>
          </p:nvPr>
        </p:nvSpPr>
        <p:spPr>
          <a:xfrm rot="5400000">
            <a:off x="-1581912" y="1682496"/>
            <a:ext cx="3557016" cy="365760"/>
          </a:xfrm>
          <a:prstGeom prst="rect">
            <a:avLst/>
          </a:prstGeom>
        </p:spPr>
        <p:txBody>
          <a:bodyPr/>
          <a:lstStyle/>
          <a:p>
            <a:r>
              <a:rPr lang="en-US" dirty="0"/>
              <a:t>Sample Footer Text</a:t>
            </a:r>
          </a:p>
        </p:txBody>
      </p:sp>
      <p:sp>
        <p:nvSpPr>
          <p:cNvPr id="13" name="Slide Number Placeholder 12">
            <a:extLst>
              <a:ext uri="{FF2B5EF4-FFF2-40B4-BE49-F238E27FC236}">
                <a16:creationId xmlns:a16="http://schemas.microsoft.com/office/drawing/2014/main" id="{64DFD1F8-B2A4-E3EB-CFCC-88A8CB48722E}"/>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71122112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Content Photo 9">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E22D09-4173-2C77-DB2B-BF36D074809C}"/>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F6D32184-C2FE-9DC1-F1B7-95169B2DC229}"/>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B42D940-3181-C288-3362-E36299EE62CD}"/>
              </a:ext>
            </a:extLst>
          </p:cNvPr>
          <p:cNvSpPr/>
          <p:nvPr userDrawn="1"/>
        </p:nvSpPr>
        <p:spPr>
          <a:xfrm flipH="1">
            <a:off x="8115300" y="6406116"/>
            <a:ext cx="4076698"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40080" y="704088"/>
            <a:ext cx="2907792" cy="1197864"/>
          </a:xfrm>
        </p:spPr>
        <p:txBody>
          <a:bodyPr anchor="t"/>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023360" y="704088"/>
            <a:ext cx="3410712" cy="5111496"/>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a:extLst>
              <a:ext uri="{FF2B5EF4-FFF2-40B4-BE49-F238E27FC236}">
                <a16:creationId xmlns:a16="http://schemas.microsoft.com/office/drawing/2014/main" id="{7DC519FC-A3E9-4C11-0C12-6C530C7375C1}"/>
              </a:ext>
            </a:extLst>
          </p:cNvPr>
          <p:cNvSpPr>
            <a:spLocks noGrp="1"/>
          </p:cNvSpPr>
          <p:nvPr>
            <p:ph type="pic" sz="quarter" idx="15"/>
          </p:nvPr>
        </p:nvSpPr>
        <p:spPr>
          <a:xfrm>
            <a:off x="8115300" y="603504"/>
            <a:ext cx="3461004" cy="5202936"/>
          </a:xfrm>
          <a:blipFill>
            <a:blip r:embed="rId2" cstate="print">
              <a:alphaModFix amt="85000"/>
              <a:extLst>
                <a:ext uri="{28A0092B-C50C-407E-A947-70E740481C1C}">
                  <a14:useLocalDpi xmlns:a14="http://schemas.microsoft.com/office/drawing/2010/main"/>
                </a:ext>
              </a:extLst>
            </a:blip>
            <a:stretch>
              <a:fillRect/>
            </a:stretch>
          </a:blipFill>
        </p:spPr>
        <p:txBody>
          <a:bodyPr vert="horz" lIns="91440" tIns="45720" rIns="91440" bIns="45720" rtlCol="0">
            <a:normAutofit/>
          </a:bodyPr>
          <a:lstStyle>
            <a:lvl1pPr>
              <a:defRPr lang="en-US"/>
            </a:lvl1pPr>
          </a:lstStyle>
          <a:p>
            <a:pPr lvl="0"/>
            <a:endParaRPr lang="en-US" dirty="0"/>
          </a:p>
        </p:txBody>
      </p:sp>
      <p:sp>
        <p:nvSpPr>
          <p:cNvPr id="11" name="Date Placeholder 10">
            <a:extLst>
              <a:ext uri="{FF2B5EF4-FFF2-40B4-BE49-F238E27FC236}">
                <a16:creationId xmlns:a16="http://schemas.microsoft.com/office/drawing/2014/main" id="{D89D3850-0B82-7481-3C6F-0BDFA5DB5578}"/>
              </a:ext>
            </a:extLst>
          </p:cNvPr>
          <p:cNvSpPr>
            <a:spLocks noGrp="1"/>
          </p:cNvSpPr>
          <p:nvPr>
            <p:ph type="dt" sz="half" idx="16"/>
          </p:nvPr>
        </p:nvSpPr>
        <p:spPr/>
        <p:txBody>
          <a:bodyPr/>
          <a:lstStyle/>
          <a:p>
            <a:fld id="{D13647E4-A40C-47B0-8F60-493CEFCF7B87}" type="datetime2">
              <a:rPr lang="en-US" smtClean="0"/>
              <a:pPr/>
              <a:t>Wednesday, May 14, 2025</a:t>
            </a:fld>
            <a:endParaRPr lang="en-US" dirty="0"/>
          </a:p>
        </p:txBody>
      </p:sp>
      <p:sp>
        <p:nvSpPr>
          <p:cNvPr id="12" name="Footer Placeholder 11">
            <a:extLst>
              <a:ext uri="{FF2B5EF4-FFF2-40B4-BE49-F238E27FC236}">
                <a16:creationId xmlns:a16="http://schemas.microsoft.com/office/drawing/2014/main" id="{B6E8A78A-1F40-EF49-1E08-D6397550623A}"/>
              </a:ext>
            </a:extLst>
          </p:cNvPr>
          <p:cNvSpPr>
            <a:spLocks noGrp="1"/>
          </p:cNvSpPr>
          <p:nvPr>
            <p:ph type="ftr" sz="quarter" idx="17"/>
          </p:nvPr>
        </p:nvSpPr>
        <p:spPr>
          <a:xfrm rot="5400000">
            <a:off x="-1581912" y="1682496"/>
            <a:ext cx="3557016" cy="365760"/>
          </a:xfrm>
          <a:prstGeom prst="rect">
            <a:avLst/>
          </a:prstGeom>
        </p:spPr>
        <p:txBody>
          <a:bodyPr/>
          <a:lstStyle/>
          <a:p>
            <a:r>
              <a:rPr lang="en-US" dirty="0"/>
              <a:t>Sample Footer Text</a:t>
            </a:r>
          </a:p>
        </p:txBody>
      </p:sp>
      <p:sp>
        <p:nvSpPr>
          <p:cNvPr id="13" name="Slide Number Placeholder 12">
            <a:extLst>
              <a:ext uri="{FF2B5EF4-FFF2-40B4-BE49-F238E27FC236}">
                <a16:creationId xmlns:a16="http://schemas.microsoft.com/office/drawing/2014/main" id="{64DFD1F8-B2A4-E3EB-CFCC-88A8CB48722E}"/>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1784841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Title, Content Photo 9">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2FAED98-EC87-0DFC-FB26-FA955AFAE169}"/>
              </a:ext>
            </a:extLst>
          </p:cNvPr>
          <p:cNvSpPr/>
          <p:nvPr userDrawn="1"/>
        </p:nvSpPr>
        <p:spPr>
          <a:xfrm>
            <a:off x="1905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086DCB6-3459-2FE1-0EA3-79FA7BDD2CB5}"/>
              </a:ext>
            </a:extLst>
          </p:cNvPr>
          <p:cNvSpPr/>
          <p:nvPr userDrawn="1"/>
        </p:nvSpPr>
        <p:spPr>
          <a:xfrm rot="16200000" flipH="1">
            <a:off x="-1390263" y="1391038"/>
            <a:ext cx="6858000" cy="4075926"/>
          </a:xfrm>
          <a:prstGeom prst="rect">
            <a:avLst/>
          </a:prstGeom>
          <a:gradFill>
            <a:gsLst>
              <a:gs pos="0">
                <a:srgbClr val="FE4A00">
                  <a:alpha val="62000"/>
                </a:srgbClr>
              </a:gs>
              <a:gs pos="100000">
                <a:srgbClr val="DA002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C8CF784-EEE1-0791-AD3F-D1CFD9BF7805}"/>
              </a:ext>
            </a:extLst>
          </p:cNvPr>
          <p:cNvSpPr/>
          <p:nvPr userDrawn="1"/>
        </p:nvSpPr>
        <p:spPr>
          <a:xfrm rot="16200000" flipH="1">
            <a:off x="-252112" y="2533653"/>
            <a:ext cx="4572006" cy="4076699"/>
          </a:xfrm>
          <a:prstGeom prst="rect">
            <a:avLst/>
          </a:prstGeom>
          <a:gradFill>
            <a:gsLst>
              <a:gs pos="12000">
                <a:srgbClr val="FF5076">
                  <a:alpha val="0"/>
                </a:srgbClr>
              </a:gs>
              <a:gs pos="99000">
                <a:srgbClr val="92248E"/>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5">
            <a:extLst>
              <a:ext uri="{FF2B5EF4-FFF2-40B4-BE49-F238E27FC236}">
                <a16:creationId xmlns:a16="http://schemas.microsoft.com/office/drawing/2014/main" id="{DF4DD92A-D010-8A0B-A546-137621F4C6FC}"/>
              </a:ext>
            </a:extLst>
          </p:cNvPr>
          <p:cNvSpPr/>
          <p:nvPr userDrawn="1"/>
        </p:nvSpPr>
        <p:spPr>
          <a:xfrm rot="20635413">
            <a:off x="-445276" y="743375"/>
            <a:ext cx="3759905" cy="4178958"/>
          </a:xfrm>
          <a:custGeom>
            <a:avLst/>
            <a:gdLst>
              <a:gd name="connsiteX0" fmla="*/ 2291773 w 3759905"/>
              <a:gd name="connsiteY0" fmla="*/ 93939 h 4178958"/>
              <a:gd name="connsiteX1" fmla="*/ 3759905 w 3759905"/>
              <a:gd name="connsiteY1" fmla="*/ 2089479 h 4178958"/>
              <a:gd name="connsiteX2" fmla="*/ 1670426 w 3759905"/>
              <a:gd name="connsiteY2" fmla="*/ 4178958 h 4178958"/>
              <a:gd name="connsiteX3" fmla="*/ 58083 w 3759905"/>
              <a:gd name="connsiteY3" fmla="*/ 3418581 h 4178958"/>
              <a:gd name="connsiteX4" fmla="*/ 0 w 3759905"/>
              <a:gd name="connsiteY4" fmla="*/ 3340909 h 4178958"/>
              <a:gd name="connsiteX5" fmla="*/ 922380 w 3759905"/>
              <a:gd name="connsiteY5" fmla="*/ 140311 h 4178958"/>
              <a:gd name="connsiteX6" fmla="*/ 1049079 w 3759905"/>
              <a:gd name="connsiteY6" fmla="*/ 93939 h 4178958"/>
              <a:gd name="connsiteX7" fmla="*/ 1670426 w 3759905"/>
              <a:gd name="connsiteY7" fmla="*/ 0 h 4178958"/>
              <a:gd name="connsiteX8" fmla="*/ 2291773 w 3759905"/>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9905" h="4178958">
                <a:moveTo>
                  <a:pt x="2291773" y="93939"/>
                </a:moveTo>
                <a:cubicBezTo>
                  <a:pt x="3142334" y="358491"/>
                  <a:pt x="3759905" y="1151865"/>
                  <a:pt x="3759905" y="2089479"/>
                </a:cubicBezTo>
                <a:cubicBezTo>
                  <a:pt x="3759905" y="3243466"/>
                  <a:pt x="2824413" y="4178958"/>
                  <a:pt x="1670426" y="4178958"/>
                </a:cubicBezTo>
                <a:cubicBezTo>
                  <a:pt x="1021308" y="4178958"/>
                  <a:pt x="441324" y="3882963"/>
                  <a:pt x="58083" y="3418581"/>
                </a:cubicBezTo>
                <a:lnTo>
                  <a:pt x="0" y="3340909"/>
                </a:lnTo>
                <a:lnTo>
                  <a:pt x="922380" y="140311"/>
                </a:lnTo>
                <a:lnTo>
                  <a:pt x="1049079" y="93939"/>
                </a:lnTo>
                <a:cubicBezTo>
                  <a:pt x="1245362" y="32889"/>
                  <a:pt x="1454053" y="0"/>
                  <a:pt x="1670426" y="0"/>
                </a:cubicBezTo>
                <a:cubicBezTo>
                  <a:pt x="1886799" y="0"/>
                  <a:pt x="2095490" y="32889"/>
                  <a:pt x="2291773" y="93939"/>
                </a:cubicBezTo>
                <a:close/>
              </a:path>
            </a:pathLst>
          </a:custGeom>
          <a:gradFill>
            <a:gsLst>
              <a:gs pos="37000">
                <a:srgbClr val="FFFFFF">
                  <a:alpha val="0"/>
                </a:srgbClr>
              </a:gs>
              <a:gs pos="100000">
                <a:srgbClr val="FF907A">
                  <a:alpha val="27843"/>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40080" y="704088"/>
            <a:ext cx="2907792" cy="2487168"/>
          </a:xfrm>
        </p:spPr>
        <p:txBody>
          <a:bodyPr anchor="t"/>
          <a:lstStyle>
            <a:lvl1pPr>
              <a:defRPr>
                <a:solidFill>
                  <a:schemeClr val="bg1"/>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398264" y="704088"/>
            <a:ext cx="3803904" cy="55778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a:extLst>
              <a:ext uri="{FF2B5EF4-FFF2-40B4-BE49-F238E27FC236}">
                <a16:creationId xmlns:a16="http://schemas.microsoft.com/office/drawing/2014/main" id="{7DC519FC-A3E9-4C11-0C12-6C530C7375C1}"/>
              </a:ext>
            </a:extLst>
          </p:cNvPr>
          <p:cNvSpPr>
            <a:spLocks noGrp="1"/>
          </p:cNvSpPr>
          <p:nvPr>
            <p:ph type="pic" sz="quarter" idx="15"/>
          </p:nvPr>
        </p:nvSpPr>
        <p:spPr>
          <a:xfrm>
            <a:off x="8796527" y="-6"/>
            <a:ext cx="3432799" cy="6858006"/>
          </a:xfrm>
          <a:blipFill>
            <a:blip r:embed="rId2" cstate="print">
              <a:alphaModFix amt="85000"/>
              <a:extLst>
                <a:ext uri="{28A0092B-C50C-407E-A947-70E740481C1C}">
                  <a14:useLocalDpi xmlns:a14="http://schemas.microsoft.com/office/drawing/2010/main"/>
                </a:ext>
              </a:extLst>
            </a:blip>
            <a:stretch>
              <a:fillRect/>
            </a:stretch>
          </a:blipFill>
        </p:spPr>
        <p:txBody>
          <a:bodyPr vert="horz" lIns="91440" tIns="45720" rIns="91440" bIns="45720" rtlCol="0">
            <a:normAutofit/>
          </a:bodyPr>
          <a:lstStyle>
            <a:lvl1pPr>
              <a:defRPr lang="en-US"/>
            </a:lvl1pPr>
          </a:lstStyle>
          <a:p>
            <a:pPr lvl="0"/>
            <a:endParaRPr lang="en-US" dirty="0"/>
          </a:p>
        </p:txBody>
      </p:sp>
      <p:sp>
        <p:nvSpPr>
          <p:cNvPr id="15" name="Date Placeholder 14">
            <a:extLst>
              <a:ext uri="{FF2B5EF4-FFF2-40B4-BE49-F238E27FC236}">
                <a16:creationId xmlns:a16="http://schemas.microsoft.com/office/drawing/2014/main" id="{A30EDB6C-5AE9-24B4-BD98-E041E52D93CF}"/>
              </a:ext>
            </a:extLst>
          </p:cNvPr>
          <p:cNvSpPr>
            <a:spLocks noGrp="1"/>
          </p:cNvSpPr>
          <p:nvPr>
            <p:ph type="dt" sz="half" idx="16"/>
          </p:nvPr>
        </p:nvSpPr>
        <p:spPr>
          <a:xfrm>
            <a:off x="4398265" y="6455664"/>
            <a:ext cx="3368542" cy="365760"/>
          </a:xfrm>
        </p:spPr>
        <p:txBody>
          <a:bodyPr/>
          <a:lstStyle>
            <a:lvl1pPr>
              <a:defRPr>
                <a:solidFill>
                  <a:schemeClr val="tx1"/>
                </a:solidFill>
              </a:defRPr>
            </a:lvl1pPr>
          </a:lstStyle>
          <a:p>
            <a:fld id="{D13647E4-A40C-47B0-8F60-493CEFCF7B87}" type="datetime2">
              <a:rPr lang="en-US" smtClean="0"/>
              <a:pPr/>
              <a:t>Wednesday, May 14, 2025</a:t>
            </a:fld>
            <a:endParaRPr lang="en-US" dirty="0"/>
          </a:p>
        </p:txBody>
      </p:sp>
      <p:sp>
        <p:nvSpPr>
          <p:cNvPr id="16" name="Footer Placeholder 15">
            <a:extLst>
              <a:ext uri="{FF2B5EF4-FFF2-40B4-BE49-F238E27FC236}">
                <a16:creationId xmlns:a16="http://schemas.microsoft.com/office/drawing/2014/main" id="{CEB849DE-8CA0-FF95-F865-FE69011D7B45}"/>
              </a:ext>
            </a:extLst>
          </p:cNvPr>
          <p:cNvSpPr>
            <a:spLocks noGrp="1"/>
          </p:cNvSpPr>
          <p:nvPr>
            <p:ph type="ftr" sz="quarter" idx="17"/>
          </p:nvPr>
        </p:nvSpPr>
        <p:spPr>
          <a:xfrm rot="5400000">
            <a:off x="-1581912" y="1682496"/>
            <a:ext cx="3557016" cy="365760"/>
          </a:xfrm>
          <a:prstGeom prst="rect">
            <a:avLst/>
          </a:prstGeom>
        </p:spPr>
        <p:txBody>
          <a:bodyPr/>
          <a:lstStyle>
            <a:lvl1pPr>
              <a:defRPr>
                <a:solidFill>
                  <a:schemeClr val="bg1"/>
                </a:solidFill>
              </a:defRPr>
            </a:lvl1pPr>
          </a:lstStyle>
          <a:p>
            <a:r>
              <a:rPr lang="en-US" dirty="0"/>
              <a:t>Sample Footer Text</a:t>
            </a:r>
          </a:p>
        </p:txBody>
      </p:sp>
      <p:sp>
        <p:nvSpPr>
          <p:cNvPr id="17" name="Slide Number Placeholder 16">
            <a:extLst>
              <a:ext uri="{FF2B5EF4-FFF2-40B4-BE49-F238E27FC236}">
                <a16:creationId xmlns:a16="http://schemas.microsoft.com/office/drawing/2014/main" id="{411C9222-ACF8-FC4F-511B-DB2D0C220E3B}"/>
              </a:ext>
            </a:extLst>
          </p:cNvPr>
          <p:cNvSpPr>
            <a:spLocks noGrp="1"/>
          </p:cNvSpPr>
          <p:nvPr>
            <p:ph type="sldNum" sz="quarter" idx="18"/>
          </p:nvPr>
        </p:nvSpPr>
        <p:spPr>
          <a:xfrm>
            <a:off x="7748519" y="6455664"/>
            <a:ext cx="548640" cy="365760"/>
          </a:xfrm>
        </p:spPr>
        <p:txBody>
          <a:bodyPr/>
          <a:lstStyle>
            <a:lvl1pPr>
              <a:defRPr>
                <a:solidFill>
                  <a:schemeClr val="tx1"/>
                </a:solidFill>
              </a:defRPr>
            </a:lvl1pPr>
          </a:lstStyle>
          <a:p>
            <a:fld id="{CC057153-B650-4DEB-B370-79DDCFDCE934}" type="slidenum">
              <a:rPr lang="en-US" smtClean="0"/>
              <a:pPr/>
              <a:t>‹#›</a:t>
            </a:fld>
            <a:endParaRPr lang="en-US" dirty="0"/>
          </a:p>
        </p:txBody>
      </p:sp>
      <p:sp>
        <p:nvSpPr>
          <p:cNvPr id="5" name="Rectangle 4">
            <a:extLst>
              <a:ext uri="{FF2B5EF4-FFF2-40B4-BE49-F238E27FC236}">
                <a16:creationId xmlns:a16="http://schemas.microsoft.com/office/drawing/2014/main" id="{2AFE5C4D-EAC6-713F-6F92-65FB2F46D4FA}"/>
              </a:ext>
            </a:extLst>
          </p:cNvPr>
          <p:cNvSpPr/>
          <p:nvPr userDrawn="1"/>
        </p:nvSpPr>
        <p:spPr>
          <a:xfrm>
            <a:off x="3840480" y="0"/>
            <a:ext cx="33832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65626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1_Title 2">
    <p:bg>
      <p:bgRef idx="1001">
        <a:schemeClr val="bg1"/>
      </p:bgRef>
    </p:bg>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344B8E2B-A9B5-DCE0-5C06-E99F762397CB}"/>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A8C38FEA-146D-53B3-36B0-5CBD8040636E}"/>
              </a:ext>
            </a:extLst>
          </p:cNvPr>
          <p:cNvSpPr/>
          <p:nvPr userDrawn="1"/>
        </p:nvSpPr>
        <p:spPr>
          <a:xfrm flipH="1">
            <a:off x="9143995" y="0"/>
            <a:ext cx="3076356" cy="6858000"/>
          </a:xfrm>
          <a:prstGeom prst="rect">
            <a:avLst/>
          </a:prstGeom>
          <a:gradFill>
            <a:gsLst>
              <a:gs pos="0">
                <a:srgbClr val="FF907A"/>
              </a:gs>
              <a:gs pos="100000">
                <a:srgbClr val="DA002F">
                  <a:alpha val="85882"/>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684D35E-A520-CA7A-97CB-6D815AB4CC5D}"/>
              </a:ext>
            </a:extLst>
          </p:cNvPr>
          <p:cNvSpPr/>
          <p:nvPr userDrawn="1"/>
        </p:nvSpPr>
        <p:spPr>
          <a:xfrm flipH="1">
            <a:off x="9143990" y="-1"/>
            <a:ext cx="3076355" cy="4572001"/>
          </a:xfrm>
          <a:prstGeom prst="rect">
            <a:avLst/>
          </a:prstGeom>
          <a:gradFill>
            <a:gsLst>
              <a:gs pos="26000">
                <a:srgbClr val="FE4A00">
                  <a:alpha val="0"/>
                </a:srgbClr>
              </a:gs>
              <a:gs pos="100000">
                <a:srgbClr val="DA002F">
                  <a:alpha val="65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F85E890B-58C1-DD36-E90B-FFF0BE0CB5CB}"/>
              </a:ext>
            </a:extLst>
          </p:cNvPr>
          <p:cNvSpPr/>
          <p:nvPr userDrawn="1"/>
        </p:nvSpPr>
        <p:spPr>
          <a:xfrm rot="5400000" flipH="1">
            <a:off x="7253161" y="1890822"/>
            <a:ext cx="6858001" cy="3076355"/>
          </a:xfrm>
          <a:prstGeom prst="rect">
            <a:avLst/>
          </a:prstGeom>
          <a:gradFill>
            <a:gsLst>
              <a:gs pos="2000">
                <a:srgbClr val="9B3597"/>
              </a:gs>
              <a:gs pos="60000">
                <a:srgbClr val="D861D4">
                  <a:alpha val="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ABCD52CC-E8F2-3220-AE19-8A482DD1F236}"/>
              </a:ext>
            </a:extLst>
          </p:cNvPr>
          <p:cNvSpPr/>
          <p:nvPr userDrawn="1"/>
        </p:nvSpPr>
        <p:spPr>
          <a:xfrm rot="12508972">
            <a:off x="7949750" y="1673989"/>
            <a:ext cx="3201591" cy="4397456"/>
          </a:xfrm>
          <a:custGeom>
            <a:avLst/>
            <a:gdLst>
              <a:gd name="connsiteX0" fmla="*/ 3201591 w 3201591"/>
              <a:gd name="connsiteY0" fmla="*/ 4296647 h 4397456"/>
              <a:gd name="connsiteX1" fmla="*/ 3007294 w 3201591"/>
              <a:gd name="connsiteY1" fmla="*/ 4346606 h 4397456"/>
              <a:gd name="connsiteX2" fmla="*/ 2502877 w 3201591"/>
              <a:gd name="connsiteY2" fmla="*/ 4397456 h 4397456"/>
              <a:gd name="connsiteX3" fmla="*/ 0 w 3201591"/>
              <a:gd name="connsiteY3" fmla="*/ 1894579 h 4397456"/>
              <a:gd name="connsiteX4" fmla="*/ 733076 w 3201591"/>
              <a:gd name="connsiteY4" fmla="*/ 124777 h 4397456"/>
              <a:gd name="connsiteX5" fmla="*/ 870365 w 3201591"/>
              <a:gd name="connsiteY5" fmla="*/ 0 h 4397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1591" h="4397456">
                <a:moveTo>
                  <a:pt x="3201591" y="4296647"/>
                </a:moveTo>
                <a:lnTo>
                  <a:pt x="3007294" y="4346606"/>
                </a:lnTo>
                <a:cubicBezTo>
                  <a:pt x="2844362" y="4379947"/>
                  <a:pt x="2675664" y="4397456"/>
                  <a:pt x="2502877" y="4397456"/>
                </a:cubicBezTo>
                <a:cubicBezTo>
                  <a:pt x="1120576" y="4397456"/>
                  <a:pt x="0" y="3276880"/>
                  <a:pt x="0" y="1894579"/>
                </a:cubicBezTo>
                <a:cubicBezTo>
                  <a:pt x="0" y="1203428"/>
                  <a:pt x="280144" y="577709"/>
                  <a:pt x="733076" y="124777"/>
                </a:cubicBezTo>
                <a:lnTo>
                  <a:pt x="870365" y="0"/>
                </a:lnTo>
                <a:close/>
              </a:path>
            </a:pathLst>
          </a:custGeom>
          <a:gradFill>
            <a:gsLst>
              <a:gs pos="31000">
                <a:srgbClr val="FF907A">
                  <a:alpha val="0"/>
                </a:srgbClr>
              </a:gs>
              <a:gs pos="85000">
                <a:srgbClr val="FFBCAF">
                  <a:alpha val="1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31520" y="612648"/>
            <a:ext cx="7004304" cy="3557016"/>
          </a:xfrm>
        </p:spPr>
        <p:txBody>
          <a:bodyPr anchor="t">
            <a:normAutofit/>
          </a:bodyPr>
          <a:lstStyle>
            <a:lvl1pPr algn="l">
              <a:lnSpc>
                <a:spcPct val="110000"/>
              </a:lnSpc>
              <a:defRPr sz="4800" cap="all" spc="55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520" y="4965192"/>
            <a:ext cx="6391656" cy="1490472"/>
          </a:xfrm>
        </p:spPr>
        <p:txBody>
          <a:bodyPr anchor="ctr">
            <a:normAutofit/>
          </a:bodyPr>
          <a:lstStyle>
            <a:lvl1pPr marL="0" indent="0" algn="l">
              <a:buNone/>
              <a:defRPr sz="1800" cap="all" spc="400" baseline="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Date Placeholder 11">
            <a:extLst>
              <a:ext uri="{FF2B5EF4-FFF2-40B4-BE49-F238E27FC236}">
                <a16:creationId xmlns:a16="http://schemas.microsoft.com/office/drawing/2014/main" id="{30796B80-FA43-2B89-5F9F-72443F8E5C6E}"/>
              </a:ext>
            </a:extLst>
          </p:cNvPr>
          <p:cNvSpPr>
            <a:spLocks noGrp="1"/>
          </p:cNvSpPr>
          <p:nvPr>
            <p:ph type="dt" sz="half" idx="10"/>
          </p:nvPr>
        </p:nvSpPr>
        <p:spPr>
          <a:xfrm>
            <a:off x="4954909" y="6455664"/>
            <a:ext cx="3472868" cy="365760"/>
          </a:xfrm>
        </p:spPr>
        <p:txBody>
          <a:bodyPr/>
          <a:lstStyle>
            <a:lvl1pPr>
              <a:defRPr>
                <a:solidFill>
                  <a:schemeClr val="tx1"/>
                </a:solidFill>
              </a:defRPr>
            </a:lvl1pPr>
          </a:lstStyle>
          <a:p>
            <a:r>
              <a:rPr lang="en-US" dirty="0"/>
              <a:t>Nikhil shah</a:t>
            </a:r>
          </a:p>
          <a:p>
            <a:endParaRPr lang="en-US" dirty="0"/>
          </a:p>
        </p:txBody>
      </p:sp>
      <p:sp>
        <p:nvSpPr>
          <p:cNvPr id="13" name="Footer Placeholder 12">
            <a:extLst>
              <a:ext uri="{FF2B5EF4-FFF2-40B4-BE49-F238E27FC236}">
                <a16:creationId xmlns:a16="http://schemas.microsoft.com/office/drawing/2014/main" id="{FED2F463-51E0-AB87-A5B5-6942461AD535}"/>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14" name="Slide Number Placeholder 13">
            <a:extLst>
              <a:ext uri="{FF2B5EF4-FFF2-40B4-BE49-F238E27FC236}">
                <a16:creationId xmlns:a16="http://schemas.microsoft.com/office/drawing/2014/main" id="{FC1096F3-B460-B6B3-0D52-AEFDD7F69A2E}"/>
              </a:ext>
            </a:extLst>
          </p:cNvPr>
          <p:cNvSpPr>
            <a:spLocks noGrp="1"/>
          </p:cNvSpPr>
          <p:nvPr>
            <p:ph type="sldNum" sz="quarter" idx="12"/>
          </p:nvPr>
        </p:nvSpPr>
        <p:spPr>
          <a:xfrm>
            <a:off x="8409489" y="6455664"/>
            <a:ext cx="548640" cy="365760"/>
          </a:xfrm>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62190834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Title, Content Photo 9">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2FAED98-EC87-0DFC-FB26-FA955AFAE169}"/>
              </a:ext>
            </a:extLst>
          </p:cNvPr>
          <p:cNvSpPr/>
          <p:nvPr userDrawn="1"/>
        </p:nvSpPr>
        <p:spPr>
          <a:xfrm>
            <a:off x="1905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086DCB6-3459-2FE1-0EA3-79FA7BDD2CB5}"/>
              </a:ext>
            </a:extLst>
          </p:cNvPr>
          <p:cNvSpPr/>
          <p:nvPr userDrawn="1"/>
        </p:nvSpPr>
        <p:spPr>
          <a:xfrm rot="16200000" flipH="1">
            <a:off x="-1390263" y="1391038"/>
            <a:ext cx="6858000" cy="4075926"/>
          </a:xfrm>
          <a:prstGeom prst="rect">
            <a:avLst/>
          </a:prstGeom>
          <a:gradFill>
            <a:gsLst>
              <a:gs pos="0">
                <a:srgbClr val="FE4A00">
                  <a:alpha val="62000"/>
                </a:srgbClr>
              </a:gs>
              <a:gs pos="100000">
                <a:srgbClr val="DA002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C8CF784-EEE1-0791-AD3F-D1CFD9BF7805}"/>
              </a:ext>
            </a:extLst>
          </p:cNvPr>
          <p:cNvSpPr/>
          <p:nvPr userDrawn="1"/>
        </p:nvSpPr>
        <p:spPr>
          <a:xfrm rot="16200000" flipH="1">
            <a:off x="-252112" y="2533653"/>
            <a:ext cx="4572006" cy="4076699"/>
          </a:xfrm>
          <a:prstGeom prst="rect">
            <a:avLst/>
          </a:prstGeom>
          <a:gradFill>
            <a:gsLst>
              <a:gs pos="12000">
                <a:srgbClr val="FF5076">
                  <a:alpha val="0"/>
                </a:srgbClr>
              </a:gs>
              <a:gs pos="99000">
                <a:srgbClr val="92248E"/>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5">
            <a:extLst>
              <a:ext uri="{FF2B5EF4-FFF2-40B4-BE49-F238E27FC236}">
                <a16:creationId xmlns:a16="http://schemas.microsoft.com/office/drawing/2014/main" id="{7F434390-19F5-ED9C-BF5E-2F7F70235680}"/>
              </a:ext>
            </a:extLst>
          </p:cNvPr>
          <p:cNvSpPr/>
          <p:nvPr userDrawn="1"/>
        </p:nvSpPr>
        <p:spPr>
          <a:xfrm rot="20635413">
            <a:off x="-433278" y="741681"/>
            <a:ext cx="3747666" cy="4178958"/>
          </a:xfrm>
          <a:custGeom>
            <a:avLst/>
            <a:gdLst>
              <a:gd name="connsiteX0" fmla="*/ 2279534 w 3747666"/>
              <a:gd name="connsiteY0" fmla="*/ 93939 h 4178958"/>
              <a:gd name="connsiteX1" fmla="*/ 3747666 w 3747666"/>
              <a:gd name="connsiteY1" fmla="*/ 2089479 h 4178958"/>
              <a:gd name="connsiteX2" fmla="*/ 1658187 w 3747666"/>
              <a:gd name="connsiteY2" fmla="*/ 4178958 h 4178958"/>
              <a:gd name="connsiteX3" fmla="*/ 45844 w 3747666"/>
              <a:gd name="connsiteY3" fmla="*/ 3418581 h 4178958"/>
              <a:gd name="connsiteX4" fmla="*/ 0 w 3747666"/>
              <a:gd name="connsiteY4" fmla="*/ 3357276 h 4178958"/>
              <a:gd name="connsiteX5" fmla="*/ 929097 w 3747666"/>
              <a:gd name="connsiteY5" fmla="*/ 133373 h 4178958"/>
              <a:gd name="connsiteX6" fmla="*/ 1036840 w 3747666"/>
              <a:gd name="connsiteY6" fmla="*/ 93939 h 4178958"/>
              <a:gd name="connsiteX7" fmla="*/ 1658187 w 3747666"/>
              <a:gd name="connsiteY7" fmla="*/ 0 h 4178958"/>
              <a:gd name="connsiteX8" fmla="*/ 2279534 w 3747666"/>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7666" h="4178958">
                <a:moveTo>
                  <a:pt x="2279534" y="93939"/>
                </a:moveTo>
                <a:cubicBezTo>
                  <a:pt x="3130095" y="358491"/>
                  <a:pt x="3747666" y="1151865"/>
                  <a:pt x="3747666" y="2089479"/>
                </a:cubicBezTo>
                <a:cubicBezTo>
                  <a:pt x="3747666" y="3243466"/>
                  <a:pt x="2812174" y="4178958"/>
                  <a:pt x="1658187" y="4178958"/>
                </a:cubicBezTo>
                <a:cubicBezTo>
                  <a:pt x="1009069" y="4178958"/>
                  <a:pt x="429085" y="3882963"/>
                  <a:pt x="45844" y="3418581"/>
                </a:cubicBezTo>
                <a:lnTo>
                  <a:pt x="0" y="3357276"/>
                </a:lnTo>
                <a:lnTo>
                  <a:pt x="929097" y="133373"/>
                </a:lnTo>
                <a:lnTo>
                  <a:pt x="1036840" y="93939"/>
                </a:lnTo>
                <a:cubicBezTo>
                  <a:pt x="1233123" y="32888"/>
                  <a:pt x="1441814" y="0"/>
                  <a:pt x="1658187" y="0"/>
                </a:cubicBezTo>
                <a:cubicBezTo>
                  <a:pt x="1874560" y="0"/>
                  <a:pt x="2083251" y="32888"/>
                  <a:pt x="2279534" y="93939"/>
                </a:cubicBezTo>
                <a:close/>
              </a:path>
            </a:pathLst>
          </a:custGeom>
          <a:gradFill>
            <a:gsLst>
              <a:gs pos="37000">
                <a:srgbClr val="FFFFFF">
                  <a:alpha val="0"/>
                </a:srgbClr>
              </a:gs>
              <a:gs pos="100000">
                <a:srgbClr val="FF907A">
                  <a:alpha val="27843"/>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40080" y="704088"/>
            <a:ext cx="2962656" cy="2487168"/>
          </a:xfrm>
        </p:spPr>
        <p:txBody>
          <a:bodyPr anchor="t"/>
          <a:lstStyle>
            <a:lvl1pPr>
              <a:defRPr>
                <a:solidFill>
                  <a:schemeClr val="bg1"/>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443984" y="704088"/>
            <a:ext cx="2711668" cy="5111496"/>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a:extLst>
              <a:ext uri="{FF2B5EF4-FFF2-40B4-BE49-F238E27FC236}">
                <a16:creationId xmlns:a16="http://schemas.microsoft.com/office/drawing/2014/main" id="{7DC519FC-A3E9-4C11-0C12-6C530C7375C1}"/>
              </a:ext>
            </a:extLst>
          </p:cNvPr>
          <p:cNvSpPr>
            <a:spLocks noGrp="1"/>
          </p:cNvSpPr>
          <p:nvPr>
            <p:ph type="pic" sz="quarter" idx="15"/>
          </p:nvPr>
        </p:nvSpPr>
        <p:spPr>
          <a:xfrm>
            <a:off x="7872984" y="603504"/>
            <a:ext cx="3721608" cy="5202936"/>
          </a:xfrm>
          <a:blipFill>
            <a:blip r:embed="rId2" cstate="print">
              <a:alphaModFix amt="85000"/>
              <a:extLst>
                <a:ext uri="{28A0092B-C50C-407E-A947-70E740481C1C}">
                  <a14:useLocalDpi xmlns:a14="http://schemas.microsoft.com/office/drawing/2010/main"/>
                </a:ext>
              </a:extLst>
            </a:blip>
            <a:stretch>
              <a:fillRect/>
            </a:stretch>
          </a:blipFill>
        </p:spPr>
        <p:txBody>
          <a:bodyPr vert="horz" lIns="91440" tIns="45720" rIns="91440" bIns="45720" rtlCol="0">
            <a:normAutofit/>
          </a:bodyPr>
          <a:lstStyle>
            <a:lvl1pPr>
              <a:defRPr lang="en-US"/>
            </a:lvl1pPr>
          </a:lstStyle>
          <a:p>
            <a:pPr lvl="0"/>
            <a:endParaRPr lang="en-US" dirty="0"/>
          </a:p>
        </p:txBody>
      </p:sp>
      <p:sp>
        <p:nvSpPr>
          <p:cNvPr id="15" name="Date Placeholder 14">
            <a:extLst>
              <a:ext uri="{FF2B5EF4-FFF2-40B4-BE49-F238E27FC236}">
                <a16:creationId xmlns:a16="http://schemas.microsoft.com/office/drawing/2014/main" id="{A30EDB6C-5AE9-24B4-BD98-E041E52D93CF}"/>
              </a:ext>
            </a:extLst>
          </p:cNvPr>
          <p:cNvSpPr>
            <a:spLocks noGrp="1"/>
          </p:cNvSpPr>
          <p:nvPr>
            <p:ph type="dt" sz="half" idx="16"/>
          </p:nvPr>
        </p:nvSpPr>
        <p:spPr/>
        <p:txBody>
          <a:bodyPr/>
          <a:lstStyle>
            <a:lvl1pPr>
              <a:defRPr>
                <a:solidFill>
                  <a:schemeClr val="tx1"/>
                </a:solidFill>
              </a:defRPr>
            </a:lvl1pPr>
          </a:lstStyle>
          <a:p>
            <a:fld id="{D13647E4-A40C-47B0-8F60-493CEFCF7B87}" type="datetime2">
              <a:rPr lang="en-US" smtClean="0"/>
              <a:pPr/>
              <a:t>Wednesday, May 14, 2025</a:t>
            </a:fld>
            <a:endParaRPr lang="en-US" dirty="0"/>
          </a:p>
        </p:txBody>
      </p:sp>
      <p:sp>
        <p:nvSpPr>
          <p:cNvPr id="16" name="Footer Placeholder 15">
            <a:extLst>
              <a:ext uri="{FF2B5EF4-FFF2-40B4-BE49-F238E27FC236}">
                <a16:creationId xmlns:a16="http://schemas.microsoft.com/office/drawing/2014/main" id="{CEB849DE-8CA0-FF95-F865-FE69011D7B45}"/>
              </a:ext>
            </a:extLst>
          </p:cNvPr>
          <p:cNvSpPr>
            <a:spLocks noGrp="1"/>
          </p:cNvSpPr>
          <p:nvPr>
            <p:ph type="ftr" sz="quarter" idx="17"/>
          </p:nvPr>
        </p:nvSpPr>
        <p:spPr>
          <a:xfrm rot="5400000">
            <a:off x="-1581912" y="1682496"/>
            <a:ext cx="3557016" cy="365760"/>
          </a:xfrm>
          <a:prstGeom prst="rect">
            <a:avLst/>
          </a:prstGeom>
        </p:spPr>
        <p:txBody>
          <a:bodyPr/>
          <a:lstStyle>
            <a:lvl1pPr>
              <a:defRPr>
                <a:solidFill>
                  <a:schemeClr val="bg1"/>
                </a:solidFill>
              </a:defRPr>
            </a:lvl1pPr>
          </a:lstStyle>
          <a:p>
            <a:r>
              <a:rPr lang="en-US" dirty="0"/>
              <a:t>Sample Footer Text</a:t>
            </a:r>
          </a:p>
        </p:txBody>
      </p:sp>
      <p:sp>
        <p:nvSpPr>
          <p:cNvPr id="17" name="Slide Number Placeholder 16">
            <a:extLst>
              <a:ext uri="{FF2B5EF4-FFF2-40B4-BE49-F238E27FC236}">
                <a16:creationId xmlns:a16="http://schemas.microsoft.com/office/drawing/2014/main" id="{411C9222-ACF8-FC4F-511B-DB2D0C220E3B}"/>
              </a:ext>
            </a:extLst>
          </p:cNvPr>
          <p:cNvSpPr>
            <a:spLocks noGrp="1"/>
          </p:cNvSpPr>
          <p:nvPr>
            <p:ph type="sldNum" sz="quarter" idx="18"/>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5" name="Rectangle 4">
            <a:extLst>
              <a:ext uri="{FF2B5EF4-FFF2-40B4-BE49-F238E27FC236}">
                <a16:creationId xmlns:a16="http://schemas.microsoft.com/office/drawing/2014/main" id="{F881CD4F-FD39-3D8A-5A11-67F05168D98D}"/>
              </a:ext>
            </a:extLst>
          </p:cNvPr>
          <p:cNvSpPr/>
          <p:nvPr userDrawn="1"/>
        </p:nvSpPr>
        <p:spPr>
          <a:xfrm>
            <a:off x="3895344" y="0"/>
            <a:ext cx="283464"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1166589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Title, Content Photo 9">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EF18C7C-1969-9C01-D038-301F240DE5F0}"/>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5B92EA85-E779-E444-F045-AF74D3205F21}"/>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DBB930F6-9FDA-0841-96E2-360254453D93}"/>
              </a:ext>
            </a:extLst>
          </p:cNvPr>
          <p:cNvSpPr/>
          <p:nvPr userDrawn="1"/>
        </p:nvSpPr>
        <p:spPr>
          <a:xfrm flipH="1">
            <a:off x="7562434" y="6406116"/>
            <a:ext cx="4629564"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40080" y="704088"/>
            <a:ext cx="2907792" cy="1197864"/>
          </a:xfrm>
        </p:spPr>
        <p:txBody>
          <a:bodyPr anchor="t"/>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023360" y="704088"/>
            <a:ext cx="2843784" cy="5111496"/>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a:extLst>
              <a:ext uri="{FF2B5EF4-FFF2-40B4-BE49-F238E27FC236}">
                <a16:creationId xmlns:a16="http://schemas.microsoft.com/office/drawing/2014/main" id="{7DC519FC-A3E9-4C11-0C12-6C530C7375C1}"/>
              </a:ext>
            </a:extLst>
          </p:cNvPr>
          <p:cNvSpPr>
            <a:spLocks noGrp="1"/>
          </p:cNvSpPr>
          <p:nvPr>
            <p:ph type="pic" sz="quarter" idx="15"/>
          </p:nvPr>
        </p:nvSpPr>
        <p:spPr>
          <a:xfrm>
            <a:off x="7562436" y="0"/>
            <a:ext cx="4629564" cy="6409944"/>
          </a:xfrm>
          <a:blipFill>
            <a:blip r:embed="rId2" cstate="print">
              <a:alphaModFix amt="85000"/>
              <a:extLst>
                <a:ext uri="{28A0092B-C50C-407E-A947-70E740481C1C}">
                  <a14:useLocalDpi xmlns:a14="http://schemas.microsoft.com/office/drawing/2010/main"/>
                </a:ext>
              </a:extLst>
            </a:blip>
            <a:stretch>
              <a:fillRect/>
            </a:stretch>
          </a:blipFill>
        </p:spPr>
        <p:txBody>
          <a:bodyPr vert="horz" lIns="91440" tIns="45720" rIns="91440" bIns="45720" rtlCol="0">
            <a:normAutofit/>
          </a:bodyPr>
          <a:lstStyle>
            <a:lvl1pPr>
              <a:defRPr lang="en-US"/>
            </a:lvl1pPr>
          </a:lstStyle>
          <a:p>
            <a:pPr lvl="0"/>
            <a:endParaRPr lang="en-US" dirty="0"/>
          </a:p>
        </p:txBody>
      </p:sp>
      <p:sp>
        <p:nvSpPr>
          <p:cNvPr id="11" name="Date Placeholder 10">
            <a:extLst>
              <a:ext uri="{FF2B5EF4-FFF2-40B4-BE49-F238E27FC236}">
                <a16:creationId xmlns:a16="http://schemas.microsoft.com/office/drawing/2014/main" id="{D89D3850-0B82-7481-3C6F-0BDFA5DB5578}"/>
              </a:ext>
            </a:extLst>
          </p:cNvPr>
          <p:cNvSpPr>
            <a:spLocks noGrp="1"/>
          </p:cNvSpPr>
          <p:nvPr>
            <p:ph type="dt" sz="half" idx="16"/>
          </p:nvPr>
        </p:nvSpPr>
        <p:spPr/>
        <p:txBody>
          <a:bodyPr/>
          <a:lstStyle/>
          <a:p>
            <a:fld id="{D13647E4-A40C-47B0-8F60-493CEFCF7B87}" type="datetime2">
              <a:rPr lang="en-US" smtClean="0"/>
              <a:pPr/>
              <a:t>Wednesday, May 14, 2025</a:t>
            </a:fld>
            <a:endParaRPr lang="en-US" dirty="0"/>
          </a:p>
        </p:txBody>
      </p:sp>
      <p:sp>
        <p:nvSpPr>
          <p:cNvPr id="12" name="Footer Placeholder 11">
            <a:extLst>
              <a:ext uri="{FF2B5EF4-FFF2-40B4-BE49-F238E27FC236}">
                <a16:creationId xmlns:a16="http://schemas.microsoft.com/office/drawing/2014/main" id="{B6E8A78A-1F40-EF49-1E08-D6397550623A}"/>
              </a:ext>
            </a:extLst>
          </p:cNvPr>
          <p:cNvSpPr>
            <a:spLocks noGrp="1"/>
          </p:cNvSpPr>
          <p:nvPr>
            <p:ph type="ftr" sz="quarter" idx="17"/>
          </p:nvPr>
        </p:nvSpPr>
        <p:spPr>
          <a:xfrm rot="5400000">
            <a:off x="-1581912" y="1682496"/>
            <a:ext cx="3557016" cy="365760"/>
          </a:xfrm>
          <a:prstGeom prst="rect">
            <a:avLst/>
          </a:prstGeom>
        </p:spPr>
        <p:txBody>
          <a:bodyPr/>
          <a:lstStyle/>
          <a:p>
            <a:r>
              <a:rPr lang="en-US" dirty="0"/>
              <a:t>Sample Footer Text</a:t>
            </a:r>
          </a:p>
        </p:txBody>
      </p:sp>
      <p:sp>
        <p:nvSpPr>
          <p:cNvPr id="13" name="Slide Number Placeholder 12">
            <a:extLst>
              <a:ext uri="{FF2B5EF4-FFF2-40B4-BE49-F238E27FC236}">
                <a16:creationId xmlns:a16="http://schemas.microsoft.com/office/drawing/2014/main" id="{64DFD1F8-B2A4-E3EB-CFCC-88A8CB48722E}"/>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76179142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_Title, Content Photo 9">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EF18C7C-1969-9C01-D038-301F240DE5F0}"/>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5B92EA85-E779-E444-F045-AF74D3205F21}"/>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DBB930F6-9FDA-0841-96E2-360254453D93}"/>
              </a:ext>
            </a:extLst>
          </p:cNvPr>
          <p:cNvSpPr/>
          <p:nvPr userDrawn="1"/>
        </p:nvSpPr>
        <p:spPr>
          <a:xfrm flipH="1">
            <a:off x="8305800" y="6406116"/>
            <a:ext cx="3886200"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40080" y="704088"/>
            <a:ext cx="2907792" cy="1197864"/>
          </a:xfrm>
        </p:spPr>
        <p:txBody>
          <a:bodyPr anchor="t"/>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023360" y="704088"/>
            <a:ext cx="3776472" cy="534770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a:extLst>
              <a:ext uri="{FF2B5EF4-FFF2-40B4-BE49-F238E27FC236}">
                <a16:creationId xmlns:a16="http://schemas.microsoft.com/office/drawing/2014/main" id="{7DC519FC-A3E9-4C11-0C12-6C530C7375C1}"/>
              </a:ext>
            </a:extLst>
          </p:cNvPr>
          <p:cNvSpPr>
            <a:spLocks noGrp="1"/>
          </p:cNvSpPr>
          <p:nvPr>
            <p:ph type="pic" sz="quarter" idx="15"/>
          </p:nvPr>
        </p:nvSpPr>
        <p:spPr>
          <a:xfrm>
            <a:off x="8305800" y="0"/>
            <a:ext cx="3886200" cy="6406116"/>
          </a:xfrm>
          <a:blipFill>
            <a:blip r:embed="rId2" cstate="print">
              <a:alphaModFix amt="85000"/>
              <a:extLst>
                <a:ext uri="{28A0092B-C50C-407E-A947-70E740481C1C}">
                  <a14:useLocalDpi xmlns:a14="http://schemas.microsoft.com/office/drawing/2010/main"/>
                </a:ext>
              </a:extLst>
            </a:blip>
            <a:stretch>
              <a:fillRect/>
            </a:stretch>
          </a:blipFill>
        </p:spPr>
        <p:txBody>
          <a:bodyPr vert="horz" lIns="91440" tIns="45720" rIns="91440" bIns="45720" rtlCol="0">
            <a:normAutofit/>
          </a:bodyPr>
          <a:lstStyle>
            <a:lvl1pPr>
              <a:defRPr lang="en-US"/>
            </a:lvl1pPr>
          </a:lstStyle>
          <a:p>
            <a:pPr lvl="0"/>
            <a:endParaRPr lang="en-US" dirty="0"/>
          </a:p>
        </p:txBody>
      </p:sp>
      <p:sp>
        <p:nvSpPr>
          <p:cNvPr id="11" name="Date Placeholder 10">
            <a:extLst>
              <a:ext uri="{FF2B5EF4-FFF2-40B4-BE49-F238E27FC236}">
                <a16:creationId xmlns:a16="http://schemas.microsoft.com/office/drawing/2014/main" id="{D89D3850-0B82-7481-3C6F-0BDFA5DB5578}"/>
              </a:ext>
            </a:extLst>
          </p:cNvPr>
          <p:cNvSpPr>
            <a:spLocks noGrp="1"/>
          </p:cNvSpPr>
          <p:nvPr>
            <p:ph type="dt" sz="half" idx="16"/>
          </p:nvPr>
        </p:nvSpPr>
        <p:spPr/>
        <p:txBody>
          <a:bodyPr/>
          <a:lstStyle/>
          <a:p>
            <a:fld id="{D13647E4-A40C-47B0-8F60-493CEFCF7B87}" type="datetime2">
              <a:rPr lang="en-US" smtClean="0"/>
              <a:pPr/>
              <a:t>Wednesday, May 14, 2025</a:t>
            </a:fld>
            <a:endParaRPr lang="en-US" dirty="0"/>
          </a:p>
        </p:txBody>
      </p:sp>
      <p:sp>
        <p:nvSpPr>
          <p:cNvPr id="12" name="Footer Placeholder 11">
            <a:extLst>
              <a:ext uri="{FF2B5EF4-FFF2-40B4-BE49-F238E27FC236}">
                <a16:creationId xmlns:a16="http://schemas.microsoft.com/office/drawing/2014/main" id="{B6E8A78A-1F40-EF49-1E08-D6397550623A}"/>
              </a:ext>
            </a:extLst>
          </p:cNvPr>
          <p:cNvSpPr>
            <a:spLocks noGrp="1"/>
          </p:cNvSpPr>
          <p:nvPr>
            <p:ph type="ftr" sz="quarter" idx="17"/>
          </p:nvPr>
        </p:nvSpPr>
        <p:spPr>
          <a:xfrm rot="5400000">
            <a:off x="-1581912" y="1682496"/>
            <a:ext cx="3557016" cy="365760"/>
          </a:xfrm>
          <a:prstGeom prst="rect">
            <a:avLst/>
          </a:prstGeom>
        </p:spPr>
        <p:txBody>
          <a:bodyPr/>
          <a:lstStyle/>
          <a:p>
            <a:r>
              <a:rPr lang="en-US" dirty="0"/>
              <a:t>Sample Footer Text</a:t>
            </a:r>
          </a:p>
        </p:txBody>
      </p:sp>
      <p:sp>
        <p:nvSpPr>
          <p:cNvPr id="13" name="Slide Number Placeholder 12">
            <a:extLst>
              <a:ext uri="{FF2B5EF4-FFF2-40B4-BE49-F238E27FC236}">
                <a16:creationId xmlns:a16="http://schemas.microsoft.com/office/drawing/2014/main" id="{64DFD1F8-B2A4-E3EB-CFCC-88A8CB48722E}"/>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6626151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6_Title, Content Photo 9">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E22D09-4173-2C77-DB2B-BF36D074809C}"/>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F6D32184-C2FE-9DC1-F1B7-95169B2DC229}"/>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B42D940-3181-C288-3362-E36299EE62CD}"/>
              </a:ext>
            </a:extLst>
          </p:cNvPr>
          <p:cNvSpPr/>
          <p:nvPr userDrawn="1"/>
        </p:nvSpPr>
        <p:spPr>
          <a:xfrm flipH="1">
            <a:off x="8302752" y="6406116"/>
            <a:ext cx="3889246"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40080" y="704088"/>
            <a:ext cx="2907792" cy="1197864"/>
          </a:xfrm>
        </p:spPr>
        <p:txBody>
          <a:bodyPr anchor="t"/>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023360" y="704088"/>
            <a:ext cx="3776472" cy="53492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a:extLst>
              <a:ext uri="{FF2B5EF4-FFF2-40B4-BE49-F238E27FC236}">
                <a16:creationId xmlns:a16="http://schemas.microsoft.com/office/drawing/2014/main" id="{7DC519FC-A3E9-4C11-0C12-6C530C7375C1}"/>
              </a:ext>
            </a:extLst>
          </p:cNvPr>
          <p:cNvSpPr>
            <a:spLocks noGrp="1"/>
          </p:cNvSpPr>
          <p:nvPr>
            <p:ph type="pic" sz="quarter" idx="15"/>
          </p:nvPr>
        </p:nvSpPr>
        <p:spPr>
          <a:xfrm>
            <a:off x="8302752" y="704088"/>
            <a:ext cx="3291840" cy="5202936"/>
          </a:xfrm>
          <a:blipFill>
            <a:blip r:embed="rId2" cstate="print">
              <a:alphaModFix amt="85000"/>
              <a:extLst>
                <a:ext uri="{28A0092B-C50C-407E-A947-70E740481C1C}">
                  <a14:useLocalDpi xmlns:a14="http://schemas.microsoft.com/office/drawing/2010/main"/>
                </a:ext>
              </a:extLst>
            </a:blip>
            <a:stretch>
              <a:fillRect/>
            </a:stretch>
          </a:blipFill>
        </p:spPr>
        <p:txBody>
          <a:bodyPr vert="horz" lIns="91440" tIns="45720" rIns="91440" bIns="45720" rtlCol="0">
            <a:normAutofit/>
          </a:bodyPr>
          <a:lstStyle>
            <a:lvl1pPr>
              <a:defRPr lang="en-US"/>
            </a:lvl1pPr>
          </a:lstStyle>
          <a:p>
            <a:pPr lvl="0"/>
            <a:endParaRPr lang="en-US" dirty="0"/>
          </a:p>
        </p:txBody>
      </p:sp>
      <p:sp>
        <p:nvSpPr>
          <p:cNvPr id="11" name="Date Placeholder 10">
            <a:extLst>
              <a:ext uri="{FF2B5EF4-FFF2-40B4-BE49-F238E27FC236}">
                <a16:creationId xmlns:a16="http://schemas.microsoft.com/office/drawing/2014/main" id="{D89D3850-0B82-7481-3C6F-0BDFA5DB5578}"/>
              </a:ext>
            </a:extLst>
          </p:cNvPr>
          <p:cNvSpPr>
            <a:spLocks noGrp="1"/>
          </p:cNvSpPr>
          <p:nvPr>
            <p:ph type="dt" sz="half" idx="16"/>
          </p:nvPr>
        </p:nvSpPr>
        <p:spPr/>
        <p:txBody>
          <a:bodyPr/>
          <a:lstStyle/>
          <a:p>
            <a:fld id="{D13647E4-A40C-47B0-8F60-493CEFCF7B87}" type="datetime2">
              <a:rPr lang="en-US" smtClean="0"/>
              <a:pPr/>
              <a:t>Wednesday, May 14, 2025</a:t>
            </a:fld>
            <a:endParaRPr lang="en-US" dirty="0"/>
          </a:p>
        </p:txBody>
      </p:sp>
      <p:sp>
        <p:nvSpPr>
          <p:cNvPr id="12" name="Footer Placeholder 11">
            <a:extLst>
              <a:ext uri="{FF2B5EF4-FFF2-40B4-BE49-F238E27FC236}">
                <a16:creationId xmlns:a16="http://schemas.microsoft.com/office/drawing/2014/main" id="{B6E8A78A-1F40-EF49-1E08-D6397550623A}"/>
              </a:ext>
            </a:extLst>
          </p:cNvPr>
          <p:cNvSpPr>
            <a:spLocks noGrp="1"/>
          </p:cNvSpPr>
          <p:nvPr>
            <p:ph type="ftr" sz="quarter" idx="17"/>
          </p:nvPr>
        </p:nvSpPr>
        <p:spPr>
          <a:xfrm rot="5400000">
            <a:off x="-1581912" y="1682496"/>
            <a:ext cx="3557016" cy="365760"/>
          </a:xfrm>
          <a:prstGeom prst="rect">
            <a:avLst/>
          </a:prstGeom>
        </p:spPr>
        <p:txBody>
          <a:bodyPr/>
          <a:lstStyle/>
          <a:p>
            <a:r>
              <a:rPr lang="en-US" dirty="0"/>
              <a:t>Sample Footer Text</a:t>
            </a:r>
          </a:p>
        </p:txBody>
      </p:sp>
      <p:sp>
        <p:nvSpPr>
          <p:cNvPr id="13" name="Slide Number Placeholder 12">
            <a:extLst>
              <a:ext uri="{FF2B5EF4-FFF2-40B4-BE49-F238E27FC236}">
                <a16:creationId xmlns:a16="http://schemas.microsoft.com/office/drawing/2014/main" id="{64DFD1F8-B2A4-E3EB-CFCC-88A8CB48722E}"/>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75089133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Content Photo 1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270C72-937F-4EEB-59FB-6FC29DF45701}"/>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DBABC61-0C94-EB2C-729D-13A2A74C04A2}"/>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FF3E17B-3D55-4567-37F8-1842ADBFD144}"/>
              </a:ext>
            </a:extLst>
          </p:cNvPr>
          <p:cNvSpPr/>
          <p:nvPr userDrawn="1"/>
        </p:nvSpPr>
        <p:spPr>
          <a:xfrm flipH="1">
            <a:off x="5029200" y="6406116"/>
            <a:ext cx="7162798"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923544"/>
            <a:ext cx="3840480" cy="2505456"/>
          </a:xfrm>
        </p:spPr>
        <p:txBody>
          <a:bodyPr anchor="b"/>
          <a:lstStyle>
            <a:lvl1pPr algn="r">
              <a:defRPr/>
            </a:lvl1pPr>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5029200" y="3511295"/>
            <a:ext cx="6172200" cy="2606283"/>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397A2D71-C1A3-7AD4-8B7D-05B964D2B9E6}"/>
              </a:ext>
            </a:extLst>
          </p:cNvPr>
          <p:cNvSpPr>
            <a:spLocks noGrp="1"/>
          </p:cNvSpPr>
          <p:nvPr>
            <p:ph type="dt" sz="half" idx="15"/>
          </p:nvPr>
        </p:nvSpPr>
        <p:spPr/>
        <p:txBody>
          <a:bodyPr/>
          <a:lstStyle/>
          <a:p>
            <a:fld id="{D13647E4-A40C-47B0-8F60-493CEFCF7B87}" type="datetime2">
              <a:rPr lang="en-US" smtClean="0"/>
              <a:pPr/>
              <a:t>Wednesday, May 14, 2025</a:t>
            </a:fld>
            <a:endParaRPr lang="en-US" dirty="0"/>
          </a:p>
        </p:txBody>
      </p:sp>
      <p:sp>
        <p:nvSpPr>
          <p:cNvPr id="9" name="Footer Placeholder 8">
            <a:extLst>
              <a:ext uri="{FF2B5EF4-FFF2-40B4-BE49-F238E27FC236}">
                <a16:creationId xmlns:a16="http://schemas.microsoft.com/office/drawing/2014/main" id="{E44DBEB0-C6B6-5CB8-ABF9-1B2039BB0E59}"/>
              </a:ext>
            </a:extLst>
          </p:cNvPr>
          <p:cNvSpPr>
            <a:spLocks noGrp="1"/>
          </p:cNvSpPr>
          <p:nvPr>
            <p:ph type="ftr" sz="quarter" idx="16"/>
          </p:nvPr>
        </p:nvSpPr>
        <p:spPr>
          <a:xfrm rot="5400000">
            <a:off x="-1581912" y="1682496"/>
            <a:ext cx="3557016" cy="365760"/>
          </a:xfrm>
          <a:prstGeom prst="rect">
            <a:avLst/>
          </a:prstGeom>
        </p:spPr>
        <p:txBody>
          <a:bodyPr/>
          <a:lstStyle/>
          <a:p>
            <a:r>
              <a:rPr lang="en-US" dirty="0"/>
              <a:t>Sample Footer Text</a:t>
            </a:r>
          </a:p>
        </p:txBody>
      </p:sp>
      <p:sp>
        <p:nvSpPr>
          <p:cNvPr id="10" name="Slide Number Placeholder 9">
            <a:extLst>
              <a:ext uri="{FF2B5EF4-FFF2-40B4-BE49-F238E27FC236}">
                <a16:creationId xmlns:a16="http://schemas.microsoft.com/office/drawing/2014/main" id="{0776449E-1F63-DCB9-E493-5C6901BE3C26}"/>
              </a:ext>
            </a:extLst>
          </p:cNvPr>
          <p:cNvSpPr>
            <a:spLocks noGrp="1"/>
          </p:cNvSpPr>
          <p:nvPr>
            <p:ph type="sldNum" sz="quarter" idx="17"/>
          </p:nvPr>
        </p:nvSpPr>
        <p:spPr/>
        <p:txBody>
          <a:bodyPr/>
          <a:lstStyle/>
          <a:p>
            <a:fld id="{CC057153-B650-4DEB-B370-79DDCFDCE934}" type="slidenum">
              <a:rPr lang="en-US" smtClean="0"/>
              <a:pPr/>
              <a:t>‹#›</a:t>
            </a:fld>
            <a:endParaRPr lang="en-US" dirty="0"/>
          </a:p>
        </p:txBody>
      </p:sp>
      <p:sp>
        <p:nvSpPr>
          <p:cNvPr id="12" name="Picture Placeholder 11">
            <a:extLst>
              <a:ext uri="{FF2B5EF4-FFF2-40B4-BE49-F238E27FC236}">
                <a16:creationId xmlns:a16="http://schemas.microsoft.com/office/drawing/2014/main" id="{4FFF810E-C78F-40FB-2AAF-2EF21D0EC3A2}"/>
              </a:ext>
            </a:extLst>
          </p:cNvPr>
          <p:cNvSpPr>
            <a:spLocks noGrp="1"/>
          </p:cNvSpPr>
          <p:nvPr>
            <p:ph type="pic" sz="quarter" idx="18"/>
          </p:nvPr>
        </p:nvSpPr>
        <p:spPr>
          <a:xfrm>
            <a:off x="5065776" y="0"/>
            <a:ext cx="6135624" cy="3291840"/>
          </a:xfrm>
          <a:blipFill>
            <a:blip r:embed="rId2" cstate="print">
              <a:alphaModFix amt="85000"/>
              <a:extLst>
                <a:ext uri="{28A0092B-C50C-407E-A947-70E740481C1C}">
                  <a14:useLocalDpi xmlns:a14="http://schemas.microsoft.com/office/drawing/2010/main"/>
                </a:ext>
              </a:extLst>
            </a:blip>
            <a:stretch>
              <a:fillRect/>
            </a:stretch>
          </a:blipFill>
        </p:spPr>
        <p:txBody>
          <a:bodyPr/>
          <a:lstStyle/>
          <a:p>
            <a:endParaRPr lang="en-US" dirty="0"/>
          </a:p>
        </p:txBody>
      </p:sp>
    </p:spTree>
    <p:extLst>
      <p:ext uri="{BB962C8B-B14F-4D97-AF65-F5344CB8AC3E}">
        <p14:creationId xmlns:p14="http://schemas.microsoft.com/office/powerpoint/2010/main" val="84773135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Content Photo 1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016717-EA73-3C76-64BF-8AA29BC563AE}"/>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30460BC6-378A-8F4F-1D44-FA6677F92D4E}"/>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A4AC97FE-4F82-FCF7-08CC-137F322BADB5}"/>
              </a:ext>
            </a:extLst>
          </p:cNvPr>
          <p:cNvSpPr/>
          <p:nvPr userDrawn="1"/>
        </p:nvSpPr>
        <p:spPr>
          <a:xfrm flipH="1">
            <a:off x="5029200" y="6406116"/>
            <a:ext cx="7162798"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24128" y="932688"/>
            <a:ext cx="3392424" cy="3182112"/>
          </a:xfrm>
        </p:spPr>
        <p:txBody>
          <a:bodyPr anchor="b"/>
          <a:lstStyle>
            <a:lvl1pPr algn="r">
              <a:defRPr/>
            </a:lvl1pPr>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5029200" y="4206240"/>
            <a:ext cx="6172200" cy="1645920"/>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397A2D71-C1A3-7AD4-8B7D-05B964D2B9E6}"/>
              </a:ext>
            </a:extLst>
          </p:cNvPr>
          <p:cNvSpPr>
            <a:spLocks noGrp="1"/>
          </p:cNvSpPr>
          <p:nvPr>
            <p:ph type="dt" sz="half" idx="15"/>
          </p:nvPr>
        </p:nvSpPr>
        <p:spPr/>
        <p:txBody>
          <a:bodyPr/>
          <a:lstStyle/>
          <a:p>
            <a:fld id="{D13647E4-A40C-47B0-8F60-493CEFCF7B87}" type="datetime2">
              <a:rPr lang="en-US" smtClean="0"/>
              <a:pPr/>
              <a:t>Wednesday, May 14, 2025</a:t>
            </a:fld>
            <a:endParaRPr lang="en-US" dirty="0"/>
          </a:p>
        </p:txBody>
      </p:sp>
      <p:sp>
        <p:nvSpPr>
          <p:cNvPr id="9" name="Footer Placeholder 8">
            <a:extLst>
              <a:ext uri="{FF2B5EF4-FFF2-40B4-BE49-F238E27FC236}">
                <a16:creationId xmlns:a16="http://schemas.microsoft.com/office/drawing/2014/main" id="{E44DBEB0-C6B6-5CB8-ABF9-1B2039BB0E59}"/>
              </a:ext>
            </a:extLst>
          </p:cNvPr>
          <p:cNvSpPr>
            <a:spLocks noGrp="1"/>
          </p:cNvSpPr>
          <p:nvPr>
            <p:ph type="ftr" sz="quarter" idx="16"/>
          </p:nvPr>
        </p:nvSpPr>
        <p:spPr>
          <a:xfrm rot="5400000">
            <a:off x="-1581912" y="1682496"/>
            <a:ext cx="3557016" cy="365760"/>
          </a:xfrm>
          <a:prstGeom prst="rect">
            <a:avLst/>
          </a:prstGeom>
        </p:spPr>
        <p:txBody>
          <a:bodyPr/>
          <a:lstStyle/>
          <a:p>
            <a:r>
              <a:rPr lang="en-US" dirty="0"/>
              <a:t>Sample Footer Text</a:t>
            </a:r>
          </a:p>
        </p:txBody>
      </p:sp>
      <p:sp>
        <p:nvSpPr>
          <p:cNvPr id="10" name="Slide Number Placeholder 9">
            <a:extLst>
              <a:ext uri="{FF2B5EF4-FFF2-40B4-BE49-F238E27FC236}">
                <a16:creationId xmlns:a16="http://schemas.microsoft.com/office/drawing/2014/main" id="{0776449E-1F63-DCB9-E493-5C6901BE3C26}"/>
              </a:ext>
            </a:extLst>
          </p:cNvPr>
          <p:cNvSpPr>
            <a:spLocks noGrp="1"/>
          </p:cNvSpPr>
          <p:nvPr>
            <p:ph type="sldNum" sz="quarter" idx="17"/>
          </p:nvPr>
        </p:nvSpPr>
        <p:spPr/>
        <p:txBody>
          <a:bodyPr/>
          <a:lstStyle/>
          <a:p>
            <a:fld id="{CC057153-B650-4DEB-B370-79DDCFDCE934}" type="slidenum">
              <a:rPr lang="en-US" smtClean="0"/>
              <a:pPr/>
              <a:t>‹#›</a:t>
            </a:fld>
            <a:endParaRPr lang="en-US" dirty="0"/>
          </a:p>
        </p:txBody>
      </p:sp>
      <p:sp>
        <p:nvSpPr>
          <p:cNvPr id="12" name="Picture Placeholder 11">
            <a:extLst>
              <a:ext uri="{FF2B5EF4-FFF2-40B4-BE49-F238E27FC236}">
                <a16:creationId xmlns:a16="http://schemas.microsoft.com/office/drawing/2014/main" id="{4FFF810E-C78F-40FB-2AAF-2EF21D0EC3A2}"/>
              </a:ext>
            </a:extLst>
          </p:cNvPr>
          <p:cNvSpPr>
            <a:spLocks noGrp="1"/>
          </p:cNvSpPr>
          <p:nvPr>
            <p:ph type="pic" sz="quarter" idx="18"/>
          </p:nvPr>
        </p:nvSpPr>
        <p:spPr>
          <a:xfrm>
            <a:off x="5065776" y="0"/>
            <a:ext cx="6135624" cy="3959352"/>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a:lstStyle/>
          <a:p>
            <a:endParaRPr lang="en-US" dirty="0"/>
          </a:p>
        </p:txBody>
      </p:sp>
    </p:spTree>
    <p:extLst>
      <p:ext uri="{BB962C8B-B14F-4D97-AF65-F5344CB8AC3E}">
        <p14:creationId xmlns:p14="http://schemas.microsoft.com/office/powerpoint/2010/main" val="287422725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Content Photo 1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B2306B3-CC9D-9231-5FAC-043D7D9CF83B}"/>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32546C4-90E7-2E27-E522-7021CAFC9E52}"/>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5D0AA7F-12AD-8F81-1C75-E9F9CA9BA361}"/>
              </a:ext>
            </a:extLst>
          </p:cNvPr>
          <p:cNvSpPr/>
          <p:nvPr userDrawn="1"/>
        </p:nvSpPr>
        <p:spPr>
          <a:xfrm flipH="1">
            <a:off x="7417090" y="6400799"/>
            <a:ext cx="4774907"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11896" y="832104"/>
            <a:ext cx="3273552" cy="1947672"/>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11896" y="2852928"/>
            <a:ext cx="3273552" cy="2953512"/>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9">
            <a:extLst>
              <a:ext uri="{FF2B5EF4-FFF2-40B4-BE49-F238E27FC236}">
                <a16:creationId xmlns:a16="http://schemas.microsoft.com/office/drawing/2014/main" id="{9153B13C-4F7F-491E-137A-C175D2F34347}"/>
              </a:ext>
            </a:extLst>
          </p:cNvPr>
          <p:cNvSpPr>
            <a:spLocks noGrp="1"/>
          </p:cNvSpPr>
          <p:nvPr>
            <p:ph type="dt" sz="half" idx="15"/>
          </p:nvPr>
        </p:nvSpPr>
        <p:spPr/>
        <p:txBody>
          <a:bodyPr/>
          <a:lstStyle/>
          <a:p>
            <a:fld id="{D13647E4-A40C-47B0-8F60-493CEFCF7B87}" type="datetime2">
              <a:rPr lang="en-US" smtClean="0"/>
              <a:pPr/>
              <a:t>Wednesday, May 14, 2025</a:t>
            </a:fld>
            <a:endParaRPr lang="en-US" dirty="0"/>
          </a:p>
        </p:txBody>
      </p:sp>
      <p:sp>
        <p:nvSpPr>
          <p:cNvPr id="11" name="Footer Placeholder 10">
            <a:extLst>
              <a:ext uri="{FF2B5EF4-FFF2-40B4-BE49-F238E27FC236}">
                <a16:creationId xmlns:a16="http://schemas.microsoft.com/office/drawing/2014/main" id="{A9C33D4E-E2BE-E898-8127-4DC0FEE7EF69}"/>
              </a:ext>
            </a:extLst>
          </p:cNvPr>
          <p:cNvSpPr>
            <a:spLocks noGrp="1"/>
          </p:cNvSpPr>
          <p:nvPr>
            <p:ph type="ftr" sz="quarter" idx="16"/>
          </p:nvPr>
        </p:nvSpPr>
        <p:spPr>
          <a:xfrm rot="5400000">
            <a:off x="-1581912" y="1682496"/>
            <a:ext cx="3557016" cy="365760"/>
          </a:xfrm>
          <a:prstGeom prst="rect">
            <a:avLst/>
          </a:prstGeom>
        </p:spPr>
        <p:txBody>
          <a:bodyPr/>
          <a:lstStyle/>
          <a:p>
            <a:r>
              <a:rPr lang="en-US" dirty="0"/>
              <a:t>Sample Footer Text</a:t>
            </a:r>
          </a:p>
        </p:txBody>
      </p:sp>
      <p:sp>
        <p:nvSpPr>
          <p:cNvPr id="12" name="Slide Number Placeholder 11">
            <a:extLst>
              <a:ext uri="{FF2B5EF4-FFF2-40B4-BE49-F238E27FC236}">
                <a16:creationId xmlns:a16="http://schemas.microsoft.com/office/drawing/2014/main" id="{465A4B81-1CBB-716F-B325-C1ECB6BA2529}"/>
              </a:ext>
            </a:extLst>
          </p:cNvPr>
          <p:cNvSpPr>
            <a:spLocks noGrp="1"/>
          </p:cNvSpPr>
          <p:nvPr>
            <p:ph type="sldNum" sz="quarter" idx="17"/>
          </p:nvPr>
        </p:nvSpPr>
        <p:spPr/>
        <p:txBody>
          <a:bodyPr/>
          <a:lstStyle/>
          <a:p>
            <a:fld id="{CC057153-B650-4DEB-B370-79DDCFDCE934}" type="slidenum">
              <a:rPr lang="en-US" smtClean="0"/>
              <a:pPr/>
              <a:t>‹#›</a:t>
            </a:fld>
            <a:endParaRPr lang="en-US" dirty="0"/>
          </a:p>
        </p:txBody>
      </p:sp>
      <p:sp>
        <p:nvSpPr>
          <p:cNvPr id="14" name="Picture Placeholder 13">
            <a:extLst>
              <a:ext uri="{FF2B5EF4-FFF2-40B4-BE49-F238E27FC236}">
                <a16:creationId xmlns:a16="http://schemas.microsoft.com/office/drawing/2014/main" id="{446617FE-5546-1330-38DE-729B1DB01C4F}"/>
              </a:ext>
            </a:extLst>
          </p:cNvPr>
          <p:cNvSpPr>
            <a:spLocks noGrp="1"/>
          </p:cNvSpPr>
          <p:nvPr>
            <p:ph type="pic" sz="quarter" idx="18"/>
          </p:nvPr>
        </p:nvSpPr>
        <p:spPr>
          <a:xfrm>
            <a:off x="603504" y="603504"/>
            <a:ext cx="6813587" cy="5202936"/>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a:lstStyle/>
          <a:p>
            <a:endParaRPr lang="en-US" dirty="0"/>
          </a:p>
        </p:txBody>
      </p:sp>
    </p:spTree>
    <p:extLst>
      <p:ext uri="{BB962C8B-B14F-4D97-AF65-F5344CB8AC3E}">
        <p14:creationId xmlns:p14="http://schemas.microsoft.com/office/powerpoint/2010/main" val="74012284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Content Photo 1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E51A20-2748-7167-D322-21FEFCFAA880}"/>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CBB6C2A-5CA9-E68C-069E-E0E25559DCC0}"/>
              </a:ext>
            </a:extLst>
          </p:cNvPr>
          <p:cNvSpPr/>
          <p:nvPr userDrawn="1"/>
        </p:nvSpPr>
        <p:spPr>
          <a:xfrm flipH="1">
            <a:off x="-1" y="6408741"/>
            <a:ext cx="12191998" cy="449257"/>
          </a:xfrm>
          <a:prstGeom prst="rect">
            <a:avLst/>
          </a:prstGeom>
          <a:gradFill>
            <a:gsLst>
              <a:gs pos="34000">
                <a:srgbClr val="FE4A00">
                  <a:alpha val="72941"/>
                </a:srgbClr>
              </a:gs>
              <a:gs pos="100000">
                <a:srgbClr val="DA002F">
                  <a:alpha val="88627"/>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F80550C-DE5E-1065-0630-D03C188FDDD1}"/>
              </a:ext>
            </a:extLst>
          </p:cNvPr>
          <p:cNvSpPr/>
          <p:nvPr userDrawn="1"/>
        </p:nvSpPr>
        <p:spPr>
          <a:xfrm flipH="1">
            <a:off x="-1" y="6408314"/>
            <a:ext cx="7783998" cy="449258"/>
          </a:xfrm>
          <a:prstGeom prst="rect">
            <a:avLst/>
          </a:prstGeom>
          <a:gradFill>
            <a:gsLst>
              <a:gs pos="0">
                <a:srgbClr val="FD5353">
                  <a:alpha val="54902"/>
                </a:srgbClr>
              </a:gs>
              <a:gs pos="99000">
                <a:srgbClr val="972D8F">
                  <a:alpha val="73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11896" y="832104"/>
            <a:ext cx="3273552" cy="1947672"/>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11896" y="2852928"/>
            <a:ext cx="3273552" cy="2953512"/>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9">
            <a:extLst>
              <a:ext uri="{FF2B5EF4-FFF2-40B4-BE49-F238E27FC236}">
                <a16:creationId xmlns:a16="http://schemas.microsoft.com/office/drawing/2014/main" id="{9153B13C-4F7F-491E-137A-C175D2F34347}"/>
              </a:ext>
            </a:extLst>
          </p:cNvPr>
          <p:cNvSpPr>
            <a:spLocks noGrp="1"/>
          </p:cNvSpPr>
          <p:nvPr>
            <p:ph type="dt" sz="half" idx="15"/>
          </p:nvPr>
        </p:nvSpPr>
        <p:spPr/>
        <p:txBody>
          <a:bodyPr/>
          <a:lstStyle/>
          <a:p>
            <a:fld id="{D13647E4-A40C-47B0-8F60-493CEFCF7B87}" type="datetime2">
              <a:rPr lang="en-US" smtClean="0"/>
              <a:pPr/>
              <a:t>Wednesday, May 14, 2025</a:t>
            </a:fld>
            <a:endParaRPr lang="en-US" dirty="0"/>
          </a:p>
        </p:txBody>
      </p:sp>
      <p:sp>
        <p:nvSpPr>
          <p:cNvPr id="11" name="Footer Placeholder 10">
            <a:extLst>
              <a:ext uri="{FF2B5EF4-FFF2-40B4-BE49-F238E27FC236}">
                <a16:creationId xmlns:a16="http://schemas.microsoft.com/office/drawing/2014/main" id="{A9C33D4E-E2BE-E898-8127-4DC0FEE7EF69}"/>
              </a:ext>
            </a:extLst>
          </p:cNvPr>
          <p:cNvSpPr>
            <a:spLocks noGrp="1"/>
          </p:cNvSpPr>
          <p:nvPr>
            <p:ph type="ftr" sz="quarter" idx="16"/>
          </p:nvPr>
        </p:nvSpPr>
        <p:spPr>
          <a:xfrm>
            <a:off x="67056" y="6455664"/>
            <a:ext cx="3557016" cy="365760"/>
          </a:xfrm>
          <a:prstGeom prst="rect">
            <a:avLst/>
          </a:prstGeom>
        </p:spPr>
        <p:txBody>
          <a:bodyPr/>
          <a:lstStyle>
            <a:lvl1pPr>
              <a:defRPr>
                <a:solidFill>
                  <a:schemeClr val="bg1"/>
                </a:solidFill>
              </a:defRPr>
            </a:lvl1pPr>
          </a:lstStyle>
          <a:p>
            <a:r>
              <a:rPr lang="en-US" dirty="0"/>
              <a:t>Sample Footer Text</a:t>
            </a:r>
          </a:p>
        </p:txBody>
      </p:sp>
      <p:sp>
        <p:nvSpPr>
          <p:cNvPr id="12" name="Slide Number Placeholder 11">
            <a:extLst>
              <a:ext uri="{FF2B5EF4-FFF2-40B4-BE49-F238E27FC236}">
                <a16:creationId xmlns:a16="http://schemas.microsoft.com/office/drawing/2014/main" id="{465A4B81-1CBB-716F-B325-C1ECB6BA2529}"/>
              </a:ext>
            </a:extLst>
          </p:cNvPr>
          <p:cNvSpPr>
            <a:spLocks noGrp="1"/>
          </p:cNvSpPr>
          <p:nvPr>
            <p:ph type="sldNum" sz="quarter" idx="17"/>
          </p:nvPr>
        </p:nvSpPr>
        <p:spPr/>
        <p:txBody>
          <a:bodyPr/>
          <a:lstStyle/>
          <a:p>
            <a:fld id="{CC057153-B650-4DEB-B370-79DDCFDCE934}" type="slidenum">
              <a:rPr lang="en-US" smtClean="0"/>
              <a:pPr/>
              <a:t>‹#›</a:t>
            </a:fld>
            <a:endParaRPr lang="en-US" dirty="0"/>
          </a:p>
        </p:txBody>
      </p:sp>
      <p:sp>
        <p:nvSpPr>
          <p:cNvPr id="14" name="Picture Placeholder 13">
            <a:extLst>
              <a:ext uri="{FF2B5EF4-FFF2-40B4-BE49-F238E27FC236}">
                <a16:creationId xmlns:a16="http://schemas.microsoft.com/office/drawing/2014/main" id="{446617FE-5546-1330-38DE-729B1DB01C4F}"/>
              </a:ext>
            </a:extLst>
          </p:cNvPr>
          <p:cNvSpPr>
            <a:spLocks noGrp="1"/>
          </p:cNvSpPr>
          <p:nvPr>
            <p:ph type="pic" sz="quarter" idx="18"/>
          </p:nvPr>
        </p:nvSpPr>
        <p:spPr>
          <a:xfrm>
            <a:off x="0" y="-1"/>
            <a:ext cx="7783999" cy="6411311"/>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dirty="0"/>
          </a:p>
        </p:txBody>
      </p:sp>
    </p:spTree>
    <p:extLst>
      <p:ext uri="{BB962C8B-B14F-4D97-AF65-F5344CB8AC3E}">
        <p14:creationId xmlns:p14="http://schemas.microsoft.com/office/powerpoint/2010/main" val="38723589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Content Photo 1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22B021D-E8B4-2E0C-47DD-151F0D73B275}"/>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4974336"/>
            <a:ext cx="3739279" cy="1463040"/>
          </a:xfrm>
        </p:spPr>
        <p:txBody>
          <a:bodyPr anchor="t">
            <a:normAutofit/>
          </a:bodyPr>
          <a:lstStyle>
            <a:lvl1pPr>
              <a:defRPr sz="3000"/>
            </a:lvl1pPr>
          </a:lstStyle>
          <a:p>
            <a:r>
              <a:rPr lang="en-US" dirty="0"/>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69870" y="4974336"/>
            <a:ext cx="6217920" cy="1389888"/>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20919A86-5EF3-0330-A2EA-6D5A372254D8}"/>
              </a:ext>
            </a:extLst>
          </p:cNvPr>
          <p:cNvSpPr>
            <a:spLocks noGrp="1"/>
          </p:cNvSpPr>
          <p:nvPr>
            <p:ph type="pic" sz="quarter" idx="15"/>
          </p:nvPr>
        </p:nvSpPr>
        <p:spPr>
          <a:xfrm>
            <a:off x="0" y="-1"/>
            <a:ext cx="12205716" cy="4544568"/>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a:lstStyle/>
          <a:p>
            <a:endParaRPr lang="en-US" dirty="0"/>
          </a:p>
        </p:txBody>
      </p:sp>
      <p:grpSp>
        <p:nvGrpSpPr>
          <p:cNvPr id="3" name="Group 2">
            <a:extLst>
              <a:ext uri="{FF2B5EF4-FFF2-40B4-BE49-F238E27FC236}">
                <a16:creationId xmlns:a16="http://schemas.microsoft.com/office/drawing/2014/main" id="{C2512E9C-1401-D1B0-AA35-9F3FEAEDE617}"/>
              </a:ext>
            </a:extLst>
          </p:cNvPr>
          <p:cNvGrpSpPr/>
          <p:nvPr userDrawn="1"/>
        </p:nvGrpSpPr>
        <p:grpSpPr>
          <a:xfrm>
            <a:off x="0" y="4541785"/>
            <a:ext cx="12192000" cy="155448"/>
            <a:chOff x="597154" y="4358953"/>
            <a:chExt cx="10979150" cy="152084"/>
          </a:xfrm>
        </p:grpSpPr>
        <p:sp>
          <p:nvSpPr>
            <p:cNvPr id="12" name="Rectangle 11">
              <a:extLst>
                <a:ext uri="{FF2B5EF4-FFF2-40B4-BE49-F238E27FC236}">
                  <a16:creationId xmlns:a16="http://schemas.microsoft.com/office/drawing/2014/main" id="{00BBB700-2810-B525-1C1F-AE7AF3DFDA79}"/>
                </a:ext>
              </a:extLst>
            </p:cNvPr>
            <p:cNvSpPr/>
            <p:nvPr userDrawn="1"/>
          </p:nvSpPr>
          <p:spPr>
            <a:xfrm rot="10800000" flipH="1">
              <a:off x="597154" y="4364733"/>
              <a:ext cx="10979150" cy="146304"/>
            </a:xfrm>
            <a:prstGeom prst="rect">
              <a:avLst/>
            </a:prstGeom>
            <a:gradFill>
              <a:gsLst>
                <a:gs pos="43000">
                  <a:srgbClr val="FF8463"/>
                </a:gs>
                <a:gs pos="100000">
                  <a:srgbClr val="FA0036"/>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1CAD285-F4C1-9352-9A2E-53FBAB966F14}"/>
                </a:ext>
              </a:extLst>
            </p:cNvPr>
            <p:cNvSpPr/>
            <p:nvPr userDrawn="1"/>
          </p:nvSpPr>
          <p:spPr>
            <a:xfrm flipH="1">
              <a:off x="4038600" y="4358953"/>
              <a:ext cx="7537704" cy="146305"/>
            </a:xfrm>
            <a:prstGeom prst="rect">
              <a:avLst/>
            </a:prstGeom>
            <a:gradFill>
              <a:gsLst>
                <a:gs pos="9000">
                  <a:srgbClr val="E349BB">
                    <a:alpha val="29000"/>
                  </a:srgbClr>
                </a:gs>
                <a:gs pos="99000">
                  <a:srgbClr val="92248E"/>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Date Placeholder 13">
            <a:extLst>
              <a:ext uri="{FF2B5EF4-FFF2-40B4-BE49-F238E27FC236}">
                <a16:creationId xmlns:a16="http://schemas.microsoft.com/office/drawing/2014/main" id="{3FDAB587-8123-9F85-A185-704CD372DA52}"/>
              </a:ext>
            </a:extLst>
          </p:cNvPr>
          <p:cNvSpPr>
            <a:spLocks noGrp="1"/>
          </p:cNvSpPr>
          <p:nvPr>
            <p:ph type="dt" sz="half" idx="16"/>
          </p:nvPr>
        </p:nvSpPr>
        <p:spPr/>
        <p:txBody>
          <a:bodyPr/>
          <a:lstStyle>
            <a:lvl1pPr>
              <a:defRPr>
                <a:solidFill>
                  <a:schemeClr val="tx1"/>
                </a:solidFill>
              </a:defRPr>
            </a:lvl1pPr>
          </a:lstStyle>
          <a:p>
            <a:fld id="{D13647E4-A40C-47B0-8F60-493CEFCF7B87}" type="datetime2">
              <a:rPr lang="en-US" smtClean="0"/>
              <a:pPr/>
              <a:t>Wednesday, May 14, 2025</a:t>
            </a:fld>
            <a:endParaRPr lang="en-US" dirty="0"/>
          </a:p>
        </p:txBody>
      </p:sp>
      <p:sp>
        <p:nvSpPr>
          <p:cNvPr id="15" name="Footer Placeholder 14">
            <a:extLst>
              <a:ext uri="{FF2B5EF4-FFF2-40B4-BE49-F238E27FC236}">
                <a16:creationId xmlns:a16="http://schemas.microsoft.com/office/drawing/2014/main" id="{B3D7E5F8-C58B-3B1F-7976-A5BC1DF74EE4}"/>
              </a:ext>
            </a:extLst>
          </p:cNvPr>
          <p:cNvSpPr>
            <a:spLocks noGrp="1"/>
          </p:cNvSpPr>
          <p:nvPr>
            <p:ph type="ftr" sz="quarter" idx="17"/>
          </p:nvPr>
        </p:nvSpPr>
        <p:spPr>
          <a:xfrm>
            <a:off x="731520" y="6451780"/>
            <a:ext cx="3557016" cy="365760"/>
          </a:xfrm>
          <a:prstGeom prst="rect">
            <a:avLst/>
          </a:prstGeom>
        </p:spPr>
        <p:txBody>
          <a:bodyPr/>
          <a:lstStyle/>
          <a:p>
            <a:r>
              <a:rPr lang="en-US" dirty="0"/>
              <a:t>Sample Footer Text</a:t>
            </a:r>
          </a:p>
        </p:txBody>
      </p:sp>
      <p:sp>
        <p:nvSpPr>
          <p:cNvPr id="16" name="Slide Number Placeholder 15">
            <a:extLst>
              <a:ext uri="{FF2B5EF4-FFF2-40B4-BE49-F238E27FC236}">
                <a16:creationId xmlns:a16="http://schemas.microsoft.com/office/drawing/2014/main" id="{14332F18-A089-E19B-2181-CC4241D091CF}"/>
              </a:ext>
            </a:extLst>
          </p:cNvPr>
          <p:cNvSpPr>
            <a:spLocks noGrp="1"/>
          </p:cNvSpPr>
          <p:nvPr>
            <p:ph type="sldNum" sz="quarter" idx="18"/>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61969532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Content Photo 15">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471F3A-3E6D-0DF1-74AB-CC9D04CFAEEB}"/>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CBED10C-5619-54D2-5D2D-E5D0A3E26E93}"/>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F596777-297F-86C7-883A-2CA5E5F7CD86}"/>
              </a:ext>
            </a:extLst>
          </p:cNvPr>
          <p:cNvSpPr/>
          <p:nvPr userDrawn="1"/>
        </p:nvSpPr>
        <p:spPr>
          <a:xfrm flipH="1">
            <a:off x="6158536" y="6400799"/>
            <a:ext cx="6033460"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512064"/>
            <a:ext cx="10844784" cy="1170432"/>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6912864" y="1984248"/>
            <a:ext cx="4663440" cy="38798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F5A96D18-BA46-493C-B891-2E048FA12E37}" type="datetime2">
              <a:rPr lang="en-US" smtClean="0"/>
              <a:t>Wednesday, May 14, 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4" name="Picture Placeholder 3">
            <a:extLst>
              <a:ext uri="{FF2B5EF4-FFF2-40B4-BE49-F238E27FC236}">
                <a16:creationId xmlns:a16="http://schemas.microsoft.com/office/drawing/2014/main" id="{BC6A79F2-1363-2482-D116-A2760202AE87}"/>
              </a:ext>
            </a:extLst>
          </p:cNvPr>
          <p:cNvSpPr>
            <a:spLocks noGrp="1"/>
          </p:cNvSpPr>
          <p:nvPr>
            <p:ph type="pic" sz="quarter" idx="15"/>
          </p:nvPr>
        </p:nvSpPr>
        <p:spPr>
          <a:xfrm>
            <a:off x="731519" y="1984248"/>
            <a:ext cx="5427017" cy="3813048"/>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dirty="0"/>
          </a:p>
        </p:txBody>
      </p:sp>
    </p:spTree>
    <p:extLst>
      <p:ext uri="{BB962C8B-B14F-4D97-AF65-F5344CB8AC3E}">
        <p14:creationId xmlns:p14="http://schemas.microsoft.com/office/powerpoint/2010/main" val="2482101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2_Title 2">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7F7CFA0-C3A1-5564-DD4B-90674874B08D}"/>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4E2F783-0ED7-1F0B-219A-198549E350DD}"/>
              </a:ext>
            </a:extLst>
          </p:cNvPr>
          <p:cNvSpPr/>
          <p:nvPr userDrawn="1"/>
        </p:nvSpPr>
        <p:spPr>
          <a:xfrm>
            <a:off x="-6" y="-25866"/>
            <a:ext cx="12192005" cy="4589428"/>
          </a:xfrm>
          <a:prstGeom prst="rect">
            <a:avLst/>
          </a:prstGeom>
          <a:gradFill>
            <a:gsLst>
              <a:gs pos="8000">
                <a:srgbClr val="D861D4"/>
              </a:gs>
              <a:gs pos="100000">
                <a:srgbClr val="DA002F">
                  <a:alpha val="8500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F09062-D41B-0E2E-C1C0-F27562ED9597}"/>
              </a:ext>
            </a:extLst>
          </p:cNvPr>
          <p:cNvSpPr/>
          <p:nvPr userDrawn="1"/>
        </p:nvSpPr>
        <p:spPr>
          <a:xfrm rot="16200000">
            <a:off x="3805950" y="-3822495"/>
            <a:ext cx="4580101" cy="12191999"/>
          </a:xfrm>
          <a:prstGeom prst="rect">
            <a:avLst/>
          </a:prstGeom>
          <a:gradFill>
            <a:gsLst>
              <a:gs pos="0">
                <a:srgbClr val="FE4A00">
                  <a:alpha val="50000"/>
                </a:srgbClr>
              </a:gs>
              <a:gs pos="99000">
                <a:srgbClr val="A3299D"/>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1BA6D366-64E2-13D3-2734-861E811E1F1A}"/>
              </a:ext>
            </a:extLst>
          </p:cNvPr>
          <p:cNvSpPr/>
          <p:nvPr userDrawn="1"/>
        </p:nvSpPr>
        <p:spPr>
          <a:xfrm rot="10800000">
            <a:off x="8150806" y="-25872"/>
            <a:ext cx="4041192" cy="4589427"/>
          </a:xfrm>
          <a:prstGeom prst="rect">
            <a:avLst/>
          </a:prstGeom>
          <a:gradFill>
            <a:gsLst>
              <a:gs pos="0">
                <a:srgbClr val="DA002F">
                  <a:alpha val="0"/>
                </a:srgbClr>
              </a:gs>
              <a:gs pos="84000">
                <a:srgbClr val="FF907A">
                  <a:alpha val="32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AE5B9BA8-AE27-B639-DB51-7E498FA9422B}"/>
              </a:ext>
            </a:extLst>
          </p:cNvPr>
          <p:cNvSpPr/>
          <p:nvPr userDrawn="1"/>
        </p:nvSpPr>
        <p:spPr>
          <a:xfrm rot="12508972">
            <a:off x="5485611" y="-1118641"/>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41000">
                <a:srgbClr val="FF907A">
                  <a:alpha val="0"/>
                </a:srgbClr>
              </a:gs>
              <a:gs pos="100000">
                <a:srgbClr val="FFBCAF">
                  <a:alpha val="33000"/>
                </a:srgb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033272" y="585216"/>
            <a:ext cx="6556248" cy="3200400"/>
          </a:xfrm>
        </p:spPr>
        <p:txBody>
          <a:bodyPr anchor="b">
            <a:normAutofit/>
          </a:bodyPr>
          <a:lstStyle>
            <a:lvl1pPr algn="l">
              <a:lnSpc>
                <a:spcPct val="110000"/>
              </a:lnSpc>
              <a:defRPr sz="4800" cap="all" spc="5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520" y="4965192"/>
            <a:ext cx="6391656" cy="1490472"/>
          </a:xfrm>
        </p:spPr>
        <p:txBody>
          <a:bodyPr anchor="ctr">
            <a:normAutofit/>
          </a:bodyPr>
          <a:lstStyle>
            <a:lvl1pPr marL="0" indent="0" algn="l">
              <a:buNone/>
              <a:defRPr sz="1800" cap="all" spc="400" baseline="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7" name="Date Placeholder 16">
            <a:extLst>
              <a:ext uri="{FF2B5EF4-FFF2-40B4-BE49-F238E27FC236}">
                <a16:creationId xmlns:a16="http://schemas.microsoft.com/office/drawing/2014/main" id="{7911B295-8CBE-7949-8048-EBF414619287}"/>
              </a:ext>
            </a:extLst>
          </p:cNvPr>
          <p:cNvSpPr>
            <a:spLocks noGrp="1"/>
          </p:cNvSpPr>
          <p:nvPr>
            <p:ph type="dt" sz="half" idx="10"/>
          </p:nvPr>
        </p:nvSpPr>
        <p:spPr/>
        <p:txBody>
          <a:bodyPr/>
          <a:lstStyle>
            <a:lvl1pPr>
              <a:defRPr>
                <a:solidFill>
                  <a:schemeClr val="tx1"/>
                </a:solidFill>
              </a:defRPr>
            </a:lvl1pPr>
          </a:lstStyle>
          <a:p>
            <a:r>
              <a:rPr lang="en-US" dirty="0"/>
              <a:t>Nikhil shah</a:t>
            </a:r>
          </a:p>
          <a:p>
            <a:endParaRPr lang="en-US" dirty="0"/>
          </a:p>
        </p:txBody>
      </p:sp>
      <p:sp>
        <p:nvSpPr>
          <p:cNvPr id="18" name="Footer Placeholder 17">
            <a:extLst>
              <a:ext uri="{FF2B5EF4-FFF2-40B4-BE49-F238E27FC236}">
                <a16:creationId xmlns:a16="http://schemas.microsoft.com/office/drawing/2014/main" id="{EEDD729C-2F42-9729-3280-C9066997083D}"/>
              </a:ext>
            </a:extLst>
          </p:cNvPr>
          <p:cNvSpPr>
            <a:spLocks noGrp="1"/>
          </p:cNvSpPr>
          <p:nvPr>
            <p:ph type="ftr" sz="quarter" idx="11"/>
          </p:nvPr>
        </p:nvSpPr>
        <p:spPr>
          <a:xfrm rot="5400000">
            <a:off x="-1581912" y="1682496"/>
            <a:ext cx="3557016" cy="365760"/>
          </a:xfrm>
          <a:prstGeom prst="rect">
            <a:avLst/>
          </a:prstGeom>
        </p:spPr>
        <p:txBody>
          <a:bodyPr/>
          <a:lstStyle>
            <a:lvl1pPr>
              <a:defRPr>
                <a:solidFill>
                  <a:schemeClr val="bg1"/>
                </a:solidFill>
              </a:defRPr>
            </a:lvl1pPr>
          </a:lstStyle>
          <a:p>
            <a:r>
              <a:rPr lang="en-US" dirty="0"/>
              <a:t>Sample Footer Text</a:t>
            </a:r>
          </a:p>
        </p:txBody>
      </p:sp>
      <p:sp>
        <p:nvSpPr>
          <p:cNvPr id="19" name="Slide Number Placeholder 18">
            <a:extLst>
              <a:ext uri="{FF2B5EF4-FFF2-40B4-BE49-F238E27FC236}">
                <a16:creationId xmlns:a16="http://schemas.microsoft.com/office/drawing/2014/main" id="{036F8F79-3CDB-6415-DDB2-2D674522D5B0}"/>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13603166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Content Photo 16">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BBDD2D8-38BB-1C6A-2B23-9F993AC5EF26}"/>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D5D5052-9833-B746-0019-C652A4EB8F47}"/>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2F3920E-A1F8-FC3B-4B69-CD6DD747FC3F}"/>
              </a:ext>
            </a:extLst>
          </p:cNvPr>
          <p:cNvSpPr/>
          <p:nvPr userDrawn="1"/>
        </p:nvSpPr>
        <p:spPr>
          <a:xfrm flipH="1">
            <a:off x="4380987" y="6400799"/>
            <a:ext cx="7811009"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704088"/>
            <a:ext cx="3649468" cy="1581912"/>
          </a:xfrm>
        </p:spPr>
        <p:txBody>
          <a:bodyPr anchor="t"/>
          <a:lstStyle/>
          <a:p>
            <a:r>
              <a:rPr lang="en-US" dirty="0"/>
              <a:t>Click to edit Master title style</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5148072" y="704088"/>
            <a:ext cx="6428232" cy="50932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2C63E2-6E77-4211-906F-D499EF947D90}" type="datetime2">
              <a:rPr lang="en-US" smtClean="0"/>
              <a:t>Wednesday, May 14, 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4" name="Picture Placeholder 3">
            <a:extLst>
              <a:ext uri="{FF2B5EF4-FFF2-40B4-BE49-F238E27FC236}">
                <a16:creationId xmlns:a16="http://schemas.microsoft.com/office/drawing/2014/main" id="{DC72D447-6660-458A-13D3-C4FF07038659}"/>
              </a:ext>
            </a:extLst>
          </p:cNvPr>
          <p:cNvSpPr>
            <a:spLocks noGrp="1"/>
          </p:cNvSpPr>
          <p:nvPr>
            <p:ph type="pic" sz="quarter" idx="15"/>
          </p:nvPr>
        </p:nvSpPr>
        <p:spPr>
          <a:xfrm>
            <a:off x="731519" y="2368296"/>
            <a:ext cx="3514659" cy="3429000"/>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dirty="0"/>
          </a:p>
        </p:txBody>
      </p:sp>
    </p:spTree>
    <p:extLst>
      <p:ext uri="{BB962C8B-B14F-4D97-AF65-F5344CB8AC3E}">
        <p14:creationId xmlns:p14="http://schemas.microsoft.com/office/powerpoint/2010/main" val="225428505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Title, Content Photo 16">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C2A734-7281-FE8F-4411-A87F117D9BF4}"/>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02357AC4-53BA-D589-49BC-8035640342AB}"/>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6A6C5A0-24DF-B2AE-DA40-06D6A608EA8F}"/>
              </a:ext>
            </a:extLst>
          </p:cNvPr>
          <p:cNvSpPr/>
          <p:nvPr userDrawn="1"/>
        </p:nvSpPr>
        <p:spPr>
          <a:xfrm flipH="1">
            <a:off x="4380987" y="6400799"/>
            <a:ext cx="7811008"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704088"/>
            <a:ext cx="3649468" cy="1581912"/>
          </a:xfrm>
        </p:spPr>
        <p:txBody>
          <a:bodyPr anchor="t"/>
          <a:lstStyle/>
          <a:p>
            <a:r>
              <a:rPr lang="en-US" dirty="0"/>
              <a:t>Click to edit Master title style</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5148072" y="704088"/>
            <a:ext cx="6428232" cy="50932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2C63E2-6E77-4211-906F-D499EF947D90}" type="datetime2">
              <a:rPr lang="en-US" smtClean="0"/>
              <a:t>Wednesday, May 14, 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9" name="Picture Placeholder 8">
            <a:extLst>
              <a:ext uri="{FF2B5EF4-FFF2-40B4-BE49-F238E27FC236}">
                <a16:creationId xmlns:a16="http://schemas.microsoft.com/office/drawing/2014/main" id="{20458CBB-59BF-7490-9702-94A44190B6B6}"/>
              </a:ext>
            </a:extLst>
          </p:cNvPr>
          <p:cNvSpPr>
            <a:spLocks noGrp="1"/>
          </p:cNvSpPr>
          <p:nvPr>
            <p:ph type="pic" sz="quarter" idx="15"/>
          </p:nvPr>
        </p:nvSpPr>
        <p:spPr>
          <a:xfrm>
            <a:off x="731520" y="2569464"/>
            <a:ext cx="3227832" cy="3227832"/>
          </a:xfrm>
          <a:custGeom>
            <a:avLst/>
            <a:gdLst>
              <a:gd name="connsiteX0" fmla="*/ 1613916 w 3227832"/>
              <a:gd name="connsiteY0" fmla="*/ 0 h 3227832"/>
              <a:gd name="connsiteX1" fmla="*/ 3227832 w 3227832"/>
              <a:gd name="connsiteY1" fmla="*/ 1613916 h 3227832"/>
              <a:gd name="connsiteX2" fmla="*/ 1613916 w 3227832"/>
              <a:gd name="connsiteY2" fmla="*/ 3227832 h 3227832"/>
              <a:gd name="connsiteX3" fmla="*/ 0 w 3227832"/>
              <a:gd name="connsiteY3" fmla="*/ 1613916 h 3227832"/>
              <a:gd name="connsiteX4" fmla="*/ 1613916 w 3227832"/>
              <a:gd name="connsiteY4" fmla="*/ 0 h 3227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7832" h="3227832">
                <a:moveTo>
                  <a:pt x="1613916" y="0"/>
                </a:moveTo>
                <a:cubicBezTo>
                  <a:pt x="2505257" y="0"/>
                  <a:pt x="3227832" y="722575"/>
                  <a:pt x="3227832" y="1613916"/>
                </a:cubicBezTo>
                <a:cubicBezTo>
                  <a:pt x="3227832" y="2505257"/>
                  <a:pt x="2505257" y="3227832"/>
                  <a:pt x="1613916" y="3227832"/>
                </a:cubicBezTo>
                <a:cubicBezTo>
                  <a:pt x="722575" y="3227832"/>
                  <a:pt x="0" y="2505257"/>
                  <a:pt x="0" y="1613916"/>
                </a:cubicBezTo>
                <a:cubicBezTo>
                  <a:pt x="0" y="722575"/>
                  <a:pt x="722575" y="0"/>
                  <a:pt x="1613916" y="0"/>
                </a:cubicBezTo>
                <a:close/>
              </a:path>
            </a:pathLst>
          </a:custGeom>
          <a:blipFill>
            <a:blip r:embed="rId2">
              <a:alphaModFix amt="85000"/>
              <a:extLst>
                <a:ext uri="{28A0092B-C50C-407E-A947-70E740481C1C}">
                  <a14:useLocalDpi xmlns:a14="http://schemas.microsoft.com/office/drawing/2010/main"/>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endParaRPr lang="en-US" dirty="0"/>
          </a:p>
        </p:txBody>
      </p:sp>
    </p:spTree>
    <p:extLst>
      <p:ext uri="{BB962C8B-B14F-4D97-AF65-F5344CB8AC3E}">
        <p14:creationId xmlns:p14="http://schemas.microsoft.com/office/powerpoint/2010/main" val="135230257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Content Photo 16">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E99FD1-4C4F-942E-5C24-C7F30C3E1065}"/>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A2093A5D-CF9E-656F-6E4D-BBE26617BBEC}"/>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7D037C8-31EA-E42D-7880-3FC907A897D8}"/>
              </a:ext>
            </a:extLst>
          </p:cNvPr>
          <p:cNvSpPr/>
          <p:nvPr userDrawn="1"/>
        </p:nvSpPr>
        <p:spPr>
          <a:xfrm flipH="1">
            <a:off x="4380987" y="6400799"/>
            <a:ext cx="7811009"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3886200"/>
            <a:ext cx="3649468" cy="2048256"/>
          </a:xfrm>
        </p:spPr>
        <p:txBody>
          <a:bodyPr anchor="t"/>
          <a:lstStyle/>
          <a:p>
            <a:r>
              <a:rPr lang="en-US" dirty="0"/>
              <a:t>Click to edit Master title style</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5148072" y="704088"/>
            <a:ext cx="6428232" cy="523036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2C63E2-6E77-4211-906F-D499EF947D90}" type="datetime2">
              <a:rPr lang="en-US" smtClean="0"/>
              <a:t>Wednesday, May 14, 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4" name="Picture Placeholder 3">
            <a:extLst>
              <a:ext uri="{FF2B5EF4-FFF2-40B4-BE49-F238E27FC236}">
                <a16:creationId xmlns:a16="http://schemas.microsoft.com/office/drawing/2014/main" id="{DC72D447-6660-458A-13D3-C4FF07038659}"/>
              </a:ext>
            </a:extLst>
          </p:cNvPr>
          <p:cNvSpPr>
            <a:spLocks noGrp="1"/>
          </p:cNvSpPr>
          <p:nvPr>
            <p:ph type="pic" sz="quarter" idx="15"/>
          </p:nvPr>
        </p:nvSpPr>
        <p:spPr>
          <a:xfrm>
            <a:off x="731518" y="0"/>
            <a:ext cx="3520440" cy="3648456"/>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dirty="0"/>
          </a:p>
        </p:txBody>
      </p:sp>
    </p:spTree>
    <p:extLst>
      <p:ext uri="{BB962C8B-B14F-4D97-AF65-F5344CB8AC3E}">
        <p14:creationId xmlns:p14="http://schemas.microsoft.com/office/powerpoint/2010/main" val="38562042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Content Photo 17">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75F419-3BE9-4269-E538-DB069E0C3295}"/>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FEA2F20-DFC9-8EAE-10DC-BC89113C2D4F}"/>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B4C5968-63F8-AF79-49F2-4D9E9C22DD6B}"/>
              </a:ext>
            </a:extLst>
          </p:cNvPr>
          <p:cNvSpPr/>
          <p:nvPr userDrawn="1"/>
        </p:nvSpPr>
        <p:spPr>
          <a:xfrm flipH="1">
            <a:off x="3626812" y="6400799"/>
            <a:ext cx="8565184"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704088"/>
            <a:ext cx="2895292" cy="1581912"/>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4453128" y="704088"/>
            <a:ext cx="7123176" cy="51755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23DE8E1A-58E7-4D03-8EF6-CB0D2B0DEA38}" type="datetime2">
              <a:rPr lang="en-US" smtClean="0"/>
              <a:t>Wednesday, May 14, 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4" name="Picture Placeholder 3">
            <a:extLst>
              <a:ext uri="{FF2B5EF4-FFF2-40B4-BE49-F238E27FC236}">
                <a16:creationId xmlns:a16="http://schemas.microsoft.com/office/drawing/2014/main" id="{4A3F22A9-E31A-48F3-DD64-8A1764532472}"/>
              </a:ext>
            </a:extLst>
          </p:cNvPr>
          <p:cNvSpPr>
            <a:spLocks noGrp="1"/>
          </p:cNvSpPr>
          <p:nvPr>
            <p:ph type="pic" sz="quarter" idx="15"/>
          </p:nvPr>
        </p:nvSpPr>
        <p:spPr>
          <a:xfrm>
            <a:off x="731520" y="2368296"/>
            <a:ext cx="2788920" cy="3429000"/>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dirty="0"/>
          </a:p>
        </p:txBody>
      </p:sp>
    </p:spTree>
    <p:extLst>
      <p:ext uri="{BB962C8B-B14F-4D97-AF65-F5344CB8AC3E}">
        <p14:creationId xmlns:p14="http://schemas.microsoft.com/office/powerpoint/2010/main" val="201433862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Content Photo 17">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E7BC28-1BBC-C0E9-FC2B-74C4D099FF77}"/>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1836AD37-4788-958B-5A30-071E76B81CA3}"/>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ADEA6E9D-B179-BE60-0BE7-E17E8669ACFE}"/>
              </a:ext>
            </a:extLst>
          </p:cNvPr>
          <p:cNvSpPr/>
          <p:nvPr userDrawn="1"/>
        </p:nvSpPr>
        <p:spPr>
          <a:xfrm flipH="1">
            <a:off x="3626812" y="6400799"/>
            <a:ext cx="8565184"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704088"/>
            <a:ext cx="2895292" cy="2070643"/>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4453128" y="704088"/>
            <a:ext cx="7123176" cy="51755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23DE8E1A-58E7-4D03-8EF6-CB0D2B0DEA38}" type="datetime2">
              <a:rPr lang="en-US" smtClean="0"/>
              <a:t>Wednesday, May 14, 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10" name="Picture Placeholder 9">
            <a:extLst>
              <a:ext uri="{FF2B5EF4-FFF2-40B4-BE49-F238E27FC236}">
                <a16:creationId xmlns:a16="http://schemas.microsoft.com/office/drawing/2014/main" id="{B6D58AE5-2E3B-5461-E1B0-CCF13A5C5A60}"/>
              </a:ext>
            </a:extLst>
          </p:cNvPr>
          <p:cNvSpPr>
            <a:spLocks noGrp="1"/>
          </p:cNvSpPr>
          <p:nvPr>
            <p:ph type="pic" sz="quarter" idx="15"/>
          </p:nvPr>
        </p:nvSpPr>
        <p:spPr>
          <a:xfrm>
            <a:off x="731520" y="3090672"/>
            <a:ext cx="2777434" cy="2788920"/>
          </a:xfrm>
          <a:custGeom>
            <a:avLst/>
            <a:gdLst>
              <a:gd name="connsiteX0" fmla="*/ 1382974 w 2777434"/>
              <a:gd name="connsiteY0" fmla="*/ 0 h 2788920"/>
              <a:gd name="connsiteX1" fmla="*/ 2777434 w 2777434"/>
              <a:gd name="connsiteY1" fmla="*/ 1394460 h 2788920"/>
              <a:gd name="connsiteX2" fmla="*/ 1382974 w 2777434"/>
              <a:gd name="connsiteY2" fmla="*/ 2788920 h 2788920"/>
              <a:gd name="connsiteX3" fmla="*/ 16845 w 2777434"/>
              <a:gd name="connsiteY3" fmla="*/ 1675493 h 2788920"/>
              <a:gd name="connsiteX4" fmla="*/ 0 w 2777434"/>
              <a:gd name="connsiteY4" fmla="*/ 1565122 h 2788920"/>
              <a:gd name="connsiteX5" fmla="*/ 0 w 2777434"/>
              <a:gd name="connsiteY5" fmla="*/ 1223798 h 2788920"/>
              <a:gd name="connsiteX6" fmla="*/ 16845 w 2777434"/>
              <a:gd name="connsiteY6" fmla="*/ 1113428 h 2788920"/>
              <a:gd name="connsiteX7" fmla="*/ 1382974 w 2777434"/>
              <a:gd name="connsiteY7" fmla="*/ 0 h 278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7434" h="2788920">
                <a:moveTo>
                  <a:pt x="1382974" y="0"/>
                </a:moveTo>
                <a:cubicBezTo>
                  <a:pt x="2153113" y="0"/>
                  <a:pt x="2777434" y="624321"/>
                  <a:pt x="2777434" y="1394460"/>
                </a:cubicBezTo>
                <a:cubicBezTo>
                  <a:pt x="2777434" y="2164599"/>
                  <a:pt x="2153113" y="2788920"/>
                  <a:pt x="1382974" y="2788920"/>
                </a:cubicBezTo>
                <a:cubicBezTo>
                  <a:pt x="709102" y="2788920"/>
                  <a:pt x="146873" y="2310924"/>
                  <a:pt x="16845" y="1675493"/>
                </a:cubicBezTo>
                <a:lnTo>
                  <a:pt x="0" y="1565122"/>
                </a:lnTo>
                <a:lnTo>
                  <a:pt x="0" y="1223798"/>
                </a:lnTo>
                <a:lnTo>
                  <a:pt x="16845" y="1113428"/>
                </a:lnTo>
                <a:cubicBezTo>
                  <a:pt x="146873" y="477996"/>
                  <a:pt x="709102" y="0"/>
                  <a:pt x="1382974" y="0"/>
                </a:cubicBezTo>
                <a:close/>
              </a:path>
            </a:pathLst>
          </a:custGeom>
          <a:blipFill>
            <a:blip r:embed="rId2">
              <a:alphaModFix amt="85000"/>
              <a:extLst>
                <a:ext uri="{28A0092B-C50C-407E-A947-70E740481C1C}">
                  <a14:useLocalDpi xmlns:a14="http://schemas.microsoft.com/office/drawing/2010/main"/>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endParaRPr lang="en-US" dirty="0"/>
          </a:p>
        </p:txBody>
      </p:sp>
    </p:spTree>
    <p:extLst>
      <p:ext uri="{BB962C8B-B14F-4D97-AF65-F5344CB8AC3E}">
        <p14:creationId xmlns:p14="http://schemas.microsoft.com/office/powerpoint/2010/main" val="133545543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ig Number 1">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FF8A6B7-2D8C-63A2-A927-9D156073902E}"/>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Neue Haas Grotesk Text Pro"/>
              <a:ea typeface="+mn-ea"/>
              <a:cs typeface="+mn-cs"/>
            </a:endParaRPr>
          </a:p>
        </p:txBody>
      </p:sp>
      <p:sp>
        <p:nvSpPr>
          <p:cNvPr id="8" name="Rectangle 7">
            <a:extLst>
              <a:ext uri="{FF2B5EF4-FFF2-40B4-BE49-F238E27FC236}">
                <a16:creationId xmlns:a16="http://schemas.microsoft.com/office/drawing/2014/main" id="{38DFC8AD-7A1B-26CC-FF92-40D3448BDFB6}"/>
              </a:ext>
            </a:extLst>
          </p:cNvPr>
          <p:cNvSpPr/>
          <p:nvPr userDrawn="1"/>
        </p:nvSpPr>
        <p:spPr>
          <a:xfrm flipH="1">
            <a:off x="18287" y="-2522"/>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9" name="Group 8">
            <a:extLst>
              <a:ext uri="{FF2B5EF4-FFF2-40B4-BE49-F238E27FC236}">
                <a16:creationId xmlns:a16="http://schemas.microsoft.com/office/drawing/2014/main" id="{36C547E4-090D-61A6-A70A-A7394C4B8BCC}"/>
              </a:ext>
            </a:extLst>
          </p:cNvPr>
          <p:cNvGrpSpPr/>
          <p:nvPr userDrawn="1"/>
        </p:nvGrpSpPr>
        <p:grpSpPr>
          <a:xfrm flipH="1" flipV="1">
            <a:off x="-12756" y="2522"/>
            <a:ext cx="12217513" cy="6863044"/>
            <a:chOff x="585170" y="-169430"/>
            <a:chExt cx="12217513" cy="6863044"/>
          </a:xfrm>
        </p:grpSpPr>
        <p:sp>
          <p:nvSpPr>
            <p:cNvPr id="10" name="Rectangle 9">
              <a:extLst>
                <a:ext uri="{FF2B5EF4-FFF2-40B4-BE49-F238E27FC236}">
                  <a16:creationId xmlns:a16="http://schemas.microsoft.com/office/drawing/2014/main" id="{D49E45A1-0191-47CB-E377-68C1AC0A2DE3}"/>
                </a:ext>
              </a:extLst>
            </p:cNvPr>
            <p:cNvSpPr/>
            <p:nvPr/>
          </p:nvSpPr>
          <p:spPr>
            <a:xfrm>
              <a:off x="585170" y="-169430"/>
              <a:ext cx="12217513" cy="6860523"/>
            </a:xfrm>
            <a:prstGeom prst="rect">
              <a:avLst/>
            </a:prstGeom>
            <a:gradFill>
              <a:gsLst>
                <a:gs pos="0">
                  <a:srgbClr val="FF411C">
                    <a:alpha val="66000"/>
                  </a:srgbClr>
                </a:gs>
                <a:gs pos="99000">
                  <a:srgbClr val="962077"/>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 name="Rectangle 10">
              <a:extLst>
                <a:ext uri="{FF2B5EF4-FFF2-40B4-BE49-F238E27FC236}">
                  <a16:creationId xmlns:a16="http://schemas.microsoft.com/office/drawing/2014/main" id="{CDE34BC8-3326-BC2B-D01A-8C91C7395DCA}"/>
                </a:ext>
              </a:extLst>
            </p:cNvPr>
            <p:cNvSpPr/>
            <p:nvPr/>
          </p:nvSpPr>
          <p:spPr>
            <a:xfrm rot="10800000" flipH="1">
              <a:off x="585170" y="-169430"/>
              <a:ext cx="12203060" cy="6863044"/>
            </a:xfrm>
            <a:prstGeom prst="rect">
              <a:avLst/>
            </a:prstGeom>
            <a:gradFill>
              <a:gsLst>
                <a:gs pos="0">
                  <a:srgbClr val="FA0036">
                    <a:alpha val="3922"/>
                  </a:srgbClr>
                </a:gs>
                <a:gs pos="99000">
                  <a:srgbClr val="92248E">
                    <a:alpha val="97647"/>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F2405019-1737-F9AB-BD9E-3F8D0085B513}"/>
                </a:ext>
              </a:extLst>
            </p:cNvPr>
            <p:cNvSpPr/>
            <p:nvPr/>
          </p:nvSpPr>
          <p:spPr>
            <a:xfrm rot="5400000" flipH="1">
              <a:off x="5550927" y="-5130142"/>
              <a:ext cx="2286000" cy="12217513"/>
            </a:xfrm>
            <a:prstGeom prst="rect">
              <a:avLst/>
            </a:prstGeom>
            <a:gradFill>
              <a:gsLst>
                <a:gs pos="20000">
                  <a:srgbClr val="D861D4">
                    <a:alpha val="0"/>
                  </a:srgbClr>
                </a:gs>
                <a:gs pos="100000">
                  <a:srgbClr val="FF7037">
                    <a:alpha val="66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7BFB3610-94F0-0922-79C5-70BCBF09EFE4}"/>
                </a:ext>
              </a:extLst>
            </p:cNvPr>
            <p:cNvSpPr/>
            <p:nvPr/>
          </p:nvSpPr>
          <p:spPr>
            <a:xfrm rot="16200000">
              <a:off x="-1313867" y="1732127"/>
              <a:ext cx="6860522" cy="3062447"/>
            </a:xfrm>
            <a:prstGeom prst="rect">
              <a:avLst/>
            </a:prstGeom>
            <a:gradFill>
              <a:gsLst>
                <a:gs pos="0">
                  <a:srgbClr val="FA0036">
                    <a:alpha val="31000"/>
                  </a:srgbClr>
                </a:gs>
                <a:gs pos="43000">
                  <a:srgbClr val="FF907A">
                    <a:alpha val="16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731520" y="704088"/>
            <a:ext cx="10844784" cy="3849624"/>
          </a:xfrm>
        </p:spPr>
        <p:txBody>
          <a:bodyPr>
            <a:normAutofit/>
          </a:bodyPr>
          <a:lstStyle>
            <a:lvl1pPr algn="l">
              <a:defRPr sz="27000">
                <a:solidFill>
                  <a:schemeClr val="tx1"/>
                </a:solidFill>
              </a:defRPr>
            </a:lvl1pPr>
          </a:lstStyle>
          <a:p>
            <a:r>
              <a:rPr lang="en-US" dirty="0"/>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lvl1pPr>
              <a:defRPr>
                <a:solidFill>
                  <a:schemeClr val="tx1"/>
                </a:solidFill>
              </a:defRPr>
            </a:lvl1pPr>
          </a:lstStyle>
          <a:p>
            <a:fld id="{A67DBB42-F341-4B13-8DB0-EA14943C16B1}" type="datetime2">
              <a:rPr lang="en-US" smtClean="0"/>
              <a:pPr/>
              <a:t>Wednesday, May 14, 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a:xfrm rot="5400000">
            <a:off x="-1581912" y="1682496"/>
            <a:ext cx="3557016" cy="365760"/>
          </a:xfrm>
          <a:prstGeom prst="rect">
            <a:avLst/>
          </a:prstGeom>
        </p:spPr>
        <p:txBody>
          <a:bodyPr/>
          <a:lstStyle>
            <a:lvl1pPr>
              <a:defRPr>
                <a:solidFill>
                  <a:schemeClr val="tx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731520" y="4974336"/>
            <a:ext cx="10433304" cy="1444752"/>
          </a:xfrm>
        </p:spPr>
        <p:txBody>
          <a:bodyPr anchor="ctr">
            <a:noAutofit/>
          </a:bodyPr>
          <a:lstStyle>
            <a:lvl1pPr marL="0" indent="0" algn="l">
              <a:buNone/>
              <a:defRPr sz="2800" cap="all" spc="300" baseline="0">
                <a:solidFill>
                  <a:schemeClr val="tx1"/>
                </a:solidFill>
              </a:defRPr>
            </a:lvl1pPr>
            <a:lvl2pPr marL="228600" indent="0" algn="l">
              <a:buNone/>
              <a:defRPr sz="2400" cap="all" spc="300" baseline="0">
                <a:solidFill>
                  <a:schemeClr val="tx1"/>
                </a:solidFill>
              </a:defRPr>
            </a:lvl2pPr>
            <a:lvl3pPr marL="457200" indent="0" algn="l">
              <a:buNone/>
              <a:defRPr sz="2000" cap="all" spc="300" baseline="0">
                <a:solidFill>
                  <a:schemeClr val="tx1"/>
                </a:solidFill>
              </a:defRPr>
            </a:lvl3pPr>
            <a:lvl4pPr marL="685800" indent="0" algn="l">
              <a:buNone/>
              <a:defRPr sz="1800" cap="all" spc="300" baseline="0">
                <a:solidFill>
                  <a:schemeClr val="tx1"/>
                </a:solidFill>
              </a:defRPr>
            </a:lvl4pPr>
            <a:lvl5pPr marL="914400" indent="0" algn="l">
              <a:buNone/>
              <a:defRPr sz="1600" cap="all" spc="300" baseline="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448876"/>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Big Number 1">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FF8A6B7-2D8C-63A2-A927-9D156073902E}"/>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Neue Haas Grotesk Text Pro"/>
              <a:ea typeface="+mn-ea"/>
              <a:cs typeface="+mn-cs"/>
            </a:endParaRPr>
          </a:p>
        </p:txBody>
      </p:sp>
      <p:grpSp>
        <p:nvGrpSpPr>
          <p:cNvPr id="9" name="Group 8">
            <a:extLst>
              <a:ext uri="{FF2B5EF4-FFF2-40B4-BE49-F238E27FC236}">
                <a16:creationId xmlns:a16="http://schemas.microsoft.com/office/drawing/2014/main" id="{36C547E4-090D-61A6-A70A-A7394C4B8BCC}"/>
              </a:ext>
            </a:extLst>
          </p:cNvPr>
          <p:cNvGrpSpPr/>
          <p:nvPr userDrawn="1"/>
        </p:nvGrpSpPr>
        <p:grpSpPr>
          <a:xfrm flipH="1" flipV="1">
            <a:off x="-12756" y="2522"/>
            <a:ext cx="12217513" cy="6863044"/>
            <a:chOff x="585170" y="-169430"/>
            <a:chExt cx="12217513" cy="6863044"/>
          </a:xfrm>
        </p:grpSpPr>
        <p:sp>
          <p:nvSpPr>
            <p:cNvPr id="10" name="Rectangle 9">
              <a:extLst>
                <a:ext uri="{FF2B5EF4-FFF2-40B4-BE49-F238E27FC236}">
                  <a16:creationId xmlns:a16="http://schemas.microsoft.com/office/drawing/2014/main" id="{D49E45A1-0191-47CB-E377-68C1AC0A2DE3}"/>
                </a:ext>
              </a:extLst>
            </p:cNvPr>
            <p:cNvSpPr/>
            <p:nvPr/>
          </p:nvSpPr>
          <p:spPr>
            <a:xfrm>
              <a:off x="585170" y="-169430"/>
              <a:ext cx="12217513" cy="6860523"/>
            </a:xfrm>
            <a:prstGeom prst="rect">
              <a:avLst/>
            </a:prstGeom>
            <a:gradFill>
              <a:gsLst>
                <a:gs pos="0">
                  <a:srgbClr val="FF411C">
                    <a:alpha val="66000"/>
                  </a:srgbClr>
                </a:gs>
                <a:gs pos="99000">
                  <a:srgbClr val="962077"/>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 name="Rectangle 10">
              <a:extLst>
                <a:ext uri="{FF2B5EF4-FFF2-40B4-BE49-F238E27FC236}">
                  <a16:creationId xmlns:a16="http://schemas.microsoft.com/office/drawing/2014/main" id="{CDE34BC8-3326-BC2B-D01A-8C91C7395DCA}"/>
                </a:ext>
              </a:extLst>
            </p:cNvPr>
            <p:cNvSpPr/>
            <p:nvPr/>
          </p:nvSpPr>
          <p:spPr>
            <a:xfrm rot="10800000" flipH="1">
              <a:off x="585170" y="-169430"/>
              <a:ext cx="12203060" cy="6863044"/>
            </a:xfrm>
            <a:prstGeom prst="rect">
              <a:avLst/>
            </a:prstGeom>
            <a:gradFill>
              <a:gsLst>
                <a:gs pos="0">
                  <a:srgbClr val="FA0036">
                    <a:alpha val="3922"/>
                  </a:srgbClr>
                </a:gs>
                <a:gs pos="99000">
                  <a:srgbClr val="92248E">
                    <a:alpha val="97647"/>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F2405019-1737-F9AB-BD9E-3F8D0085B513}"/>
                </a:ext>
              </a:extLst>
            </p:cNvPr>
            <p:cNvSpPr/>
            <p:nvPr/>
          </p:nvSpPr>
          <p:spPr>
            <a:xfrm rot="5400000" flipH="1">
              <a:off x="5550927" y="-5130142"/>
              <a:ext cx="2286000" cy="12217513"/>
            </a:xfrm>
            <a:prstGeom prst="rect">
              <a:avLst/>
            </a:prstGeom>
            <a:gradFill>
              <a:gsLst>
                <a:gs pos="20000">
                  <a:srgbClr val="D861D4">
                    <a:alpha val="0"/>
                  </a:srgbClr>
                </a:gs>
                <a:gs pos="100000">
                  <a:srgbClr val="FF7037">
                    <a:alpha val="66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7BFB3610-94F0-0922-79C5-70BCBF09EFE4}"/>
                </a:ext>
              </a:extLst>
            </p:cNvPr>
            <p:cNvSpPr/>
            <p:nvPr/>
          </p:nvSpPr>
          <p:spPr>
            <a:xfrm rot="16200000">
              <a:off x="-1313867" y="1732127"/>
              <a:ext cx="6860522" cy="3062447"/>
            </a:xfrm>
            <a:prstGeom prst="rect">
              <a:avLst/>
            </a:prstGeom>
            <a:gradFill>
              <a:gsLst>
                <a:gs pos="0">
                  <a:srgbClr val="FA0036">
                    <a:alpha val="31000"/>
                  </a:srgbClr>
                </a:gs>
                <a:gs pos="43000">
                  <a:srgbClr val="FF907A">
                    <a:alpha val="16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
        <p:nvSpPr>
          <p:cNvPr id="14" name="Rectangle 13">
            <a:extLst>
              <a:ext uri="{FF2B5EF4-FFF2-40B4-BE49-F238E27FC236}">
                <a16:creationId xmlns:a16="http://schemas.microsoft.com/office/drawing/2014/main" id="{1976F318-4116-0BC4-0865-8D81CAEF1747}"/>
              </a:ext>
            </a:extLst>
          </p:cNvPr>
          <p:cNvSpPr/>
          <p:nvPr userDrawn="1"/>
        </p:nvSpPr>
        <p:spPr>
          <a:xfrm>
            <a:off x="-18286" y="4719145"/>
            <a:ext cx="12221346" cy="214137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1060704" y="704088"/>
            <a:ext cx="10661904" cy="3849624"/>
          </a:xfrm>
        </p:spPr>
        <p:txBody>
          <a:bodyPr>
            <a:normAutofit/>
          </a:bodyPr>
          <a:lstStyle>
            <a:lvl1pPr algn="ctr">
              <a:defRPr sz="27000">
                <a:solidFill>
                  <a:schemeClr val="tx1"/>
                </a:solidFill>
              </a:defRPr>
            </a:lvl1pPr>
          </a:lstStyle>
          <a:p>
            <a:r>
              <a:rPr lang="en-US" dirty="0"/>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lvl1pPr>
              <a:defRPr>
                <a:solidFill>
                  <a:schemeClr val="bg1"/>
                </a:solidFill>
              </a:defRPr>
            </a:lvl1pPr>
          </a:lstStyle>
          <a:p>
            <a:fld id="{A67DBB42-F341-4B13-8DB0-EA14943C16B1}" type="datetime2">
              <a:rPr lang="en-US" smtClean="0"/>
              <a:pPr/>
              <a:t>Wednesday, May 14, 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a:xfrm rot="5400000">
            <a:off x="-1581912" y="1682496"/>
            <a:ext cx="3557016" cy="365760"/>
          </a:xfrm>
          <a:prstGeom prst="rect">
            <a:avLst/>
          </a:prstGeom>
        </p:spPr>
        <p:txBody>
          <a:bodyPr/>
          <a:lstStyle>
            <a:lvl1pPr>
              <a:defRPr>
                <a:solidFill>
                  <a:schemeClr val="tx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1060704" y="4974336"/>
            <a:ext cx="10433304" cy="1444752"/>
          </a:xfrm>
        </p:spPr>
        <p:txBody>
          <a:bodyPr anchor="ctr">
            <a:noAutofit/>
          </a:bodyPr>
          <a:lstStyle>
            <a:lvl1pPr marL="0" indent="0" algn="ctr">
              <a:buNone/>
              <a:defRPr sz="2800" cap="all" spc="300" baseline="0">
                <a:solidFill>
                  <a:schemeClr val="bg1"/>
                </a:solidFill>
              </a:defRPr>
            </a:lvl1pPr>
            <a:lvl2pPr marL="228600" indent="0" algn="ctr">
              <a:buNone/>
              <a:defRPr sz="2400" cap="all" spc="300" baseline="0">
                <a:solidFill>
                  <a:schemeClr val="bg1"/>
                </a:solidFill>
              </a:defRPr>
            </a:lvl2pPr>
            <a:lvl3pPr marL="457200" indent="0" algn="ctr">
              <a:buNone/>
              <a:defRPr sz="2000" cap="all" spc="300" baseline="0">
                <a:solidFill>
                  <a:schemeClr val="bg1"/>
                </a:solidFill>
              </a:defRPr>
            </a:lvl3pPr>
            <a:lvl4pPr marL="685800" indent="0" algn="ctr">
              <a:buNone/>
              <a:defRPr sz="1800" cap="all" spc="300" baseline="0">
                <a:solidFill>
                  <a:schemeClr val="bg1"/>
                </a:solidFill>
              </a:defRPr>
            </a:lvl4pPr>
            <a:lvl5pPr marL="914400" indent="0" algn="ctr">
              <a:buNone/>
              <a:defRPr sz="1600" cap="all" spc="3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0513394"/>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Big Number 1">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B8F4E7D-2CBF-7D3D-EC68-0BA269C50184}"/>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Neue Haas Grotesk Text Pro"/>
              <a:ea typeface="+mn-ea"/>
              <a:cs typeface="+mn-cs"/>
            </a:endParaRPr>
          </a:p>
        </p:txBody>
      </p:sp>
      <p:sp>
        <p:nvSpPr>
          <p:cNvPr id="15" name="Rectangle 14">
            <a:extLst>
              <a:ext uri="{FF2B5EF4-FFF2-40B4-BE49-F238E27FC236}">
                <a16:creationId xmlns:a16="http://schemas.microsoft.com/office/drawing/2014/main" id="{70E65F67-D8BF-6B5A-60A6-74138D401C3E}"/>
              </a:ext>
            </a:extLst>
          </p:cNvPr>
          <p:cNvSpPr/>
          <p:nvPr userDrawn="1"/>
        </p:nvSpPr>
        <p:spPr>
          <a:xfrm flipH="1">
            <a:off x="18287" y="-2522"/>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6" name="Rectangle 15">
            <a:extLst>
              <a:ext uri="{FF2B5EF4-FFF2-40B4-BE49-F238E27FC236}">
                <a16:creationId xmlns:a16="http://schemas.microsoft.com/office/drawing/2014/main" id="{51885776-AA1C-A8E8-3C91-50C8678829BC}"/>
              </a:ext>
            </a:extLst>
          </p:cNvPr>
          <p:cNvSpPr/>
          <p:nvPr userDrawn="1"/>
        </p:nvSpPr>
        <p:spPr>
          <a:xfrm>
            <a:off x="-7227" y="-5045"/>
            <a:ext cx="12217513" cy="6860523"/>
          </a:xfrm>
          <a:prstGeom prst="rect">
            <a:avLst/>
          </a:prstGeom>
          <a:gradFill>
            <a:gsLst>
              <a:gs pos="0">
                <a:srgbClr val="FF411C">
                  <a:alpha val="66000"/>
                </a:srgbClr>
              </a:gs>
              <a:gs pos="99000">
                <a:srgbClr val="962077"/>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7" name="Rectangle 16">
            <a:extLst>
              <a:ext uri="{FF2B5EF4-FFF2-40B4-BE49-F238E27FC236}">
                <a16:creationId xmlns:a16="http://schemas.microsoft.com/office/drawing/2014/main" id="{EE9D27DA-7C82-C0D5-B772-858188F46514}"/>
              </a:ext>
            </a:extLst>
          </p:cNvPr>
          <p:cNvSpPr/>
          <p:nvPr userDrawn="1"/>
        </p:nvSpPr>
        <p:spPr>
          <a:xfrm rot="10800000" flipH="1">
            <a:off x="429475" y="-5045"/>
            <a:ext cx="11788038" cy="6863044"/>
          </a:xfrm>
          <a:prstGeom prst="rect">
            <a:avLst/>
          </a:prstGeom>
          <a:gradFill>
            <a:gsLst>
              <a:gs pos="0">
                <a:srgbClr val="FA0036">
                  <a:alpha val="3922"/>
                </a:srgbClr>
              </a:gs>
              <a:gs pos="99000">
                <a:srgbClr val="92248E">
                  <a:alpha val="97647"/>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8" name="Rectangle 17">
            <a:extLst>
              <a:ext uri="{FF2B5EF4-FFF2-40B4-BE49-F238E27FC236}">
                <a16:creationId xmlns:a16="http://schemas.microsoft.com/office/drawing/2014/main" id="{C568FA2C-1841-F047-F23F-3C0330C4F62E}"/>
              </a:ext>
            </a:extLst>
          </p:cNvPr>
          <p:cNvSpPr/>
          <p:nvPr userDrawn="1"/>
        </p:nvSpPr>
        <p:spPr>
          <a:xfrm rot="5400000" flipH="1">
            <a:off x="4958529" y="-4965758"/>
            <a:ext cx="2286000" cy="12217514"/>
          </a:xfrm>
          <a:prstGeom prst="rect">
            <a:avLst/>
          </a:prstGeom>
          <a:gradFill>
            <a:gsLst>
              <a:gs pos="20000">
                <a:srgbClr val="D861D4">
                  <a:alpha val="0"/>
                </a:srgbClr>
              </a:gs>
              <a:gs pos="100000">
                <a:srgbClr val="FF7037">
                  <a:alpha val="66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9" name="Rectangle 18">
            <a:extLst>
              <a:ext uri="{FF2B5EF4-FFF2-40B4-BE49-F238E27FC236}">
                <a16:creationId xmlns:a16="http://schemas.microsoft.com/office/drawing/2014/main" id="{6A7243A5-51CC-8BF1-A7F6-81D9B6FBFEE9}"/>
              </a:ext>
            </a:extLst>
          </p:cNvPr>
          <p:cNvSpPr/>
          <p:nvPr userDrawn="1"/>
        </p:nvSpPr>
        <p:spPr>
          <a:xfrm rot="16200000">
            <a:off x="-900224" y="892997"/>
            <a:ext cx="6860522" cy="5074531"/>
          </a:xfrm>
          <a:prstGeom prst="rect">
            <a:avLst/>
          </a:prstGeom>
          <a:gradFill>
            <a:gsLst>
              <a:gs pos="0">
                <a:srgbClr val="FA0036">
                  <a:alpha val="31000"/>
                </a:srgbClr>
              </a:gs>
              <a:gs pos="43000">
                <a:srgbClr val="FF907A">
                  <a:alpha val="16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822960" y="603504"/>
            <a:ext cx="10543032" cy="4114800"/>
          </a:xfrm>
        </p:spPr>
        <p:txBody>
          <a:bodyPr>
            <a:normAutofit/>
          </a:bodyPr>
          <a:lstStyle>
            <a:lvl1pPr algn="ctr">
              <a:defRPr sz="25000">
                <a:solidFill>
                  <a:schemeClr val="tx1"/>
                </a:solidFill>
              </a:defRPr>
            </a:lvl1pPr>
          </a:lstStyle>
          <a:p>
            <a:r>
              <a:rPr lang="en-US" dirty="0"/>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lvl1pPr>
              <a:defRPr>
                <a:solidFill>
                  <a:schemeClr val="tx1"/>
                </a:solidFill>
              </a:defRPr>
            </a:lvl1pPr>
          </a:lstStyle>
          <a:p>
            <a:fld id="{A67DBB42-F341-4B13-8DB0-EA14943C16B1}" type="datetime2">
              <a:rPr lang="en-US" smtClean="0"/>
              <a:pPr/>
              <a:t>Wednesday, May 14, 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a:xfrm rot="5400000">
            <a:off x="-1581912" y="1682496"/>
            <a:ext cx="3557016" cy="365760"/>
          </a:xfrm>
          <a:prstGeom prst="rect">
            <a:avLst/>
          </a:prstGeom>
        </p:spPr>
        <p:txBody>
          <a:bodyPr/>
          <a:lstStyle>
            <a:lvl1pPr>
              <a:defRPr>
                <a:solidFill>
                  <a:schemeClr val="tx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2057400" y="4809744"/>
            <a:ext cx="8156448" cy="1545336"/>
          </a:xfrm>
        </p:spPr>
        <p:txBody>
          <a:bodyPr anchor="t">
            <a:noAutofit/>
          </a:bodyPr>
          <a:lstStyle>
            <a:lvl1pPr marL="0" indent="0" algn="ctr">
              <a:buNone/>
              <a:defRPr sz="2800" cap="all" spc="300" baseline="0">
                <a:solidFill>
                  <a:schemeClr val="tx1"/>
                </a:solidFill>
              </a:defRPr>
            </a:lvl1pPr>
            <a:lvl2pPr marL="228600" indent="0" algn="ctr">
              <a:buNone/>
              <a:defRPr sz="2400" cap="all" spc="300" baseline="0">
                <a:solidFill>
                  <a:schemeClr val="tx1"/>
                </a:solidFill>
              </a:defRPr>
            </a:lvl2pPr>
            <a:lvl3pPr marL="457200" indent="0" algn="ctr">
              <a:buNone/>
              <a:defRPr sz="2000" cap="all" spc="300" baseline="0">
                <a:solidFill>
                  <a:schemeClr val="tx1"/>
                </a:solidFill>
              </a:defRPr>
            </a:lvl3pPr>
            <a:lvl4pPr marL="685800" indent="0" algn="ctr">
              <a:buNone/>
              <a:defRPr sz="1800" cap="all" spc="300" baseline="0">
                <a:solidFill>
                  <a:schemeClr val="tx1"/>
                </a:solidFill>
              </a:defRPr>
            </a:lvl4pPr>
            <a:lvl5pPr marL="914400" indent="0" algn="ctr">
              <a:buNone/>
              <a:defRPr sz="1600" cap="all" spc="300" baseline="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2844409"/>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Big Number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822960" y="603504"/>
            <a:ext cx="10543032" cy="4114800"/>
          </a:xfrm>
        </p:spPr>
        <p:txBody>
          <a:bodyPr>
            <a:normAutofit/>
          </a:bodyPr>
          <a:lstStyle>
            <a:lvl1pPr algn="ctr">
              <a:defRPr sz="25000">
                <a:solidFill>
                  <a:schemeClr val="tx1"/>
                </a:solidFill>
              </a:defRPr>
            </a:lvl1pPr>
          </a:lstStyle>
          <a:p>
            <a:r>
              <a:rPr lang="en-US" dirty="0"/>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lvl1pPr>
              <a:defRPr>
                <a:solidFill>
                  <a:schemeClr val="bg1"/>
                </a:solidFill>
              </a:defRPr>
            </a:lvl1pPr>
          </a:lstStyle>
          <a:p>
            <a:fld id="{A67DBB42-F341-4B13-8DB0-EA14943C16B1}" type="datetime2">
              <a:rPr lang="en-US" smtClean="0"/>
              <a:pPr/>
              <a:t>Wednesday, May 14, 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a:xfrm rot="5400000">
            <a:off x="-1581912" y="1682496"/>
            <a:ext cx="3557016" cy="365760"/>
          </a:xfrm>
          <a:prstGeom prst="rect">
            <a:avLst/>
          </a:prstGeom>
        </p:spPr>
        <p:txBody>
          <a:bodyPr/>
          <a:lstStyle>
            <a:lvl1pPr>
              <a:defRPr>
                <a:solidFill>
                  <a:schemeClr val="tx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2057400" y="4809744"/>
            <a:ext cx="8156448" cy="1545336"/>
          </a:xfrm>
        </p:spPr>
        <p:txBody>
          <a:bodyPr anchor="t">
            <a:noAutofit/>
          </a:bodyPr>
          <a:lstStyle>
            <a:lvl1pPr marL="0" indent="0" algn="ctr">
              <a:buNone/>
              <a:defRPr sz="2800" cap="all" spc="300" baseline="0">
                <a:solidFill>
                  <a:schemeClr val="tx1"/>
                </a:solidFill>
              </a:defRPr>
            </a:lvl1pPr>
            <a:lvl2pPr marL="228600" indent="0" algn="ctr">
              <a:buNone/>
              <a:defRPr sz="2400" cap="all" spc="300" baseline="0">
                <a:solidFill>
                  <a:schemeClr val="tx1"/>
                </a:solidFill>
              </a:defRPr>
            </a:lvl2pPr>
            <a:lvl3pPr marL="457200" indent="0" algn="ctr">
              <a:buNone/>
              <a:defRPr sz="2000" cap="all" spc="300" baseline="0">
                <a:solidFill>
                  <a:schemeClr val="tx1"/>
                </a:solidFill>
              </a:defRPr>
            </a:lvl3pPr>
            <a:lvl4pPr marL="685800" indent="0" algn="ctr">
              <a:buNone/>
              <a:defRPr sz="1800" cap="all" spc="300" baseline="0">
                <a:solidFill>
                  <a:schemeClr val="tx1"/>
                </a:solidFill>
              </a:defRPr>
            </a:lvl4pPr>
            <a:lvl5pPr marL="914400" indent="0" algn="ctr">
              <a:buNone/>
              <a:defRPr sz="1600" cap="all" spc="300" baseline="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83435324"/>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ig Number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731520" y="603504"/>
            <a:ext cx="10863072" cy="4206240"/>
          </a:xfrm>
        </p:spPr>
        <p:txBody>
          <a:bodyPr>
            <a:normAutofit/>
          </a:bodyPr>
          <a:lstStyle>
            <a:lvl1pPr algn="l">
              <a:defRPr sz="27800">
                <a:solidFill>
                  <a:schemeClr val="tx1"/>
                </a:solidFill>
              </a:defRPr>
            </a:lvl1pPr>
          </a:lstStyle>
          <a:p>
            <a:r>
              <a:rPr lang="en-US" dirty="0"/>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06D1CA74-F3CB-4E54-8C43-DDC85602DA2D}" type="datetime2">
              <a:rPr lang="en-US" smtClean="0"/>
              <a:t>Wednesday, May 14, 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731520" y="4809744"/>
            <a:ext cx="5897880" cy="1353312"/>
          </a:xfrm>
        </p:spPr>
        <p:txBody>
          <a:bodyPr>
            <a:normAutofit/>
          </a:bodyPr>
          <a:lstStyle>
            <a:lvl1pPr marL="0" indent="0" algn="l">
              <a:buNone/>
              <a:defRPr sz="2800">
                <a:solidFill>
                  <a:schemeClr val="tx1"/>
                </a:solidFill>
              </a:defRPr>
            </a:lvl1pPr>
            <a:lvl2pPr marL="228600" indent="0" algn="l">
              <a:buNone/>
              <a:defRPr sz="2400">
                <a:solidFill>
                  <a:schemeClr val="tx1"/>
                </a:solidFill>
              </a:defRPr>
            </a:lvl2pPr>
            <a:lvl3pPr marL="457200" indent="0" algn="l">
              <a:buNone/>
              <a:defRPr sz="2000">
                <a:solidFill>
                  <a:schemeClr val="tx1"/>
                </a:solidFill>
              </a:defRPr>
            </a:lvl3pPr>
            <a:lvl4pPr marL="685800" indent="0" algn="l">
              <a:buNone/>
              <a:defRPr sz="1800">
                <a:solidFill>
                  <a:schemeClr val="tx1"/>
                </a:solidFill>
              </a:defRPr>
            </a:lvl4pPr>
            <a:lvl5pPr marL="914400" indent="0" algn="l">
              <a:buNone/>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0750852"/>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2">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C58E3E8-0931-8EEE-FF77-1C25EBBE79AA}"/>
              </a:ext>
            </a:extLst>
          </p:cNvPr>
          <p:cNvSpPr/>
          <p:nvPr userDrawn="1"/>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F3CE0C29-D9B0-E434-079F-9F0C40DF20EC}"/>
              </a:ext>
            </a:extLst>
          </p:cNvPr>
          <p:cNvSpPr/>
          <p:nvPr userDrawn="1"/>
        </p:nvSpPr>
        <p:spPr>
          <a:xfrm rot="5400000" flipH="1">
            <a:off x="-1399562" y="1399556"/>
            <a:ext cx="6875820" cy="4076703"/>
          </a:xfrm>
          <a:prstGeom prst="rect">
            <a:avLst/>
          </a:prstGeom>
          <a:gradFill>
            <a:gsLst>
              <a:gs pos="11000">
                <a:srgbClr val="92248E"/>
              </a:gs>
              <a:gs pos="100000">
                <a:srgbClr val="FF411C">
                  <a:alpha val="8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F9F604E-FEFA-3809-8244-5B72EE7BB044}"/>
              </a:ext>
            </a:extLst>
          </p:cNvPr>
          <p:cNvSpPr/>
          <p:nvPr userDrawn="1"/>
        </p:nvSpPr>
        <p:spPr>
          <a:xfrm rot="16200000">
            <a:off x="890124" y="3681875"/>
            <a:ext cx="2296453" cy="4076701"/>
          </a:xfrm>
          <a:prstGeom prst="rect">
            <a:avLst/>
          </a:prstGeom>
          <a:gradFill>
            <a:gsLst>
              <a:gs pos="0">
                <a:srgbClr val="DA002F">
                  <a:alpha val="55000"/>
                </a:srgbClr>
              </a:gs>
              <a:gs pos="100000">
                <a:srgbClr val="FF907A">
                  <a:alpha val="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0D18E261-930C-6A44-A568-9DD2A88D3526}"/>
              </a:ext>
            </a:extLst>
          </p:cNvPr>
          <p:cNvSpPr/>
          <p:nvPr userDrawn="1"/>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rgbClr val="FFDBCC">
                  <a:alpha val="0"/>
                </a:srgbClr>
              </a:gs>
              <a:gs pos="100000">
                <a:srgbClr val="FF907A">
                  <a:alpha val="30000"/>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850392"/>
            <a:ext cx="2935224" cy="3035808"/>
          </a:xfrm>
        </p:spPr>
        <p:txBody>
          <a:bodyPr anchor="t">
            <a:normAutofit/>
          </a:bodyPr>
          <a:lstStyle>
            <a:lvl1pPr algn="l">
              <a:lnSpc>
                <a:spcPct val="110000"/>
              </a:lnSpc>
              <a:defRPr sz="3200" cap="all" spc="7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5001768"/>
            <a:ext cx="2926080" cy="1490472"/>
          </a:xfrm>
        </p:spPr>
        <p:txBody>
          <a:bodyPr anchor="ctr">
            <a:normAutofit/>
          </a:bodyPr>
          <a:lstStyle>
            <a:lvl1pPr marL="0" indent="0" algn="l">
              <a:buNone/>
              <a:defRPr sz="1600" cap="all" spc="400" baseline="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7" name="Date Placeholder 16">
            <a:extLst>
              <a:ext uri="{FF2B5EF4-FFF2-40B4-BE49-F238E27FC236}">
                <a16:creationId xmlns:a16="http://schemas.microsoft.com/office/drawing/2014/main" id="{7911B295-8CBE-7949-8048-EBF414619287}"/>
              </a:ext>
            </a:extLst>
          </p:cNvPr>
          <p:cNvSpPr>
            <a:spLocks noGrp="1"/>
          </p:cNvSpPr>
          <p:nvPr>
            <p:ph type="dt" sz="half" idx="10"/>
          </p:nvPr>
        </p:nvSpPr>
        <p:spPr>
          <a:xfrm>
            <a:off x="612648" y="6455664"/>
            <a:ext cx="2866644" cy="365760"/>
          </a:xfrm>
        </p:spPr>
        <p:txBody>
          <a:bodyPr/>
          <a:lstStyle>
            <a:lvl1pPr>
              <a:defRPr>
                <a:solidFill>
                  <a:schemeClr val="tx1"/>
                </a:solidFill>
              </a:defRPr>
            </a:lvl1pPr>
          </a:lstStyle>
          <a:p>
            <a:r>
              <a:rPr lang="en-US" dirty="0"/>
              <a:t>Nikhil shah</a:t>
            </a:r>
          </a:p>
          <a:p>
            <a:endParaRPr lang="en-US" dirty="0"/>
          </a:p>
        </p:txBody>
      </p:sp>
      <p:sp>
        <p:nvSpPr>
          <p:cNvPr id="18" name="Footer Placeholder 17">
            <a:extLst>
              <a:ext uri="{FF2B5EF4-FFF2-40B4-BE49-F238E27FC236}">
                <a16:creationId xmlns:a16="http://schemas.microsoft.com/office/drawing/2014/main" id="{EEDD729C-2F42-9729-3280-C9066997083D}"/>
              </a:ext>
            </a:extLst>
          </p:cNvPr>
          <p:cNvSpPr>
            <a:spLocks noGrp="1"/>
          </p:cNvSpPr>
          <p:nvPr>
            <p:ph type="ftr" sz="quarter" idx="11"/>
          </p:nvPr>
        </p:nvSpPr>
        <p:spPr>
          <a:xfrm rot="5400000">
            <a:off x="-1581912" y="1682496"/>
            <a:ext cx="3557016" cy="365760"/>
          </a:xfrm>
          <a:prstGeom prst="rect">
            <a:avLst/>
          </a:prstGeom>
        </p:spPr>
        <p:txBody>
          <a:bodyPr/>
          <a:lstStyle>
            <a:lvl1pPr>
              <a:defRPr>
                <a:solidFill>
                  <a:schemeClr val="tx1"/>
                </a:solidFill>
              </a:defRPr>
            </a:lvl1pPr>
          </a:lstStyle>
          <a:p>
            <a:r>
              <a:rPr lang="en-US" dirty="0"/>
              <a:t>Sample Footer Text</a:t>
            </a:r>
          </a:p>
        </p:txBody>
      </p:sp>
      <p:sp>
        <p:nvSpPr>
          <p:cNvPr id="19" name="Slide Number Placeholder 18">
            <a:extLst>
              <a:ext uri="{FF2B5EF4-FFF2-40B4-BE49-F238E27FC236}">
                <a16:creationId xmlns:a16="http://schemas.microsoft.com/office/drawing/2014/main" id="{036F8F79-3CDB-6415-DDB2-2D674522D5B0}"/>
              </a:ext>
            </a:extLst>
          </p:cNvPr>
          <p:cNvSpPr>
            <a:spLocks noGrp="1"/>
          </p:cNvSpPr>
          <p:nvPr>
            <p:ph type="sldNum" sz="quarter" idx="12"/>
          </p:nvPr>
        </p:nvSpPr>
        <p:spPr>
          <a:xfrm>
            <a:off x="3461004" y="6455664"/>
            <a:ext cx="548640" cy="365760"/>
          </a:xfrm>
        </p:spPr>
        <p:txBody>
          <a:bodyPr/>
          <a:lstStyle>
            <a:lvl1pPr>
              <a:defRPr>
                <a:solidFill>
                  <a:schemeClr val="tx1"/>
                </a:solidFill>
              </a:defRPr>
            </a:lvl1pPr>
          </a:lstStyle>
          <a:p>
            <a:fld id="{CC057153-B650-4DEB-B370-79DDCFDCE934}" type="slidenum">
              <a:rPr lang="en-US" smtClean="0"/>
              <a:pPr/>
              <a:t>‹#›</a:t>
            </a:fld>
            <a:endParaRPr lang="en-US" dirty="0"/>
          </a:p>
        </p:txBody>
      </p:sp>
      <p:sp>
        <p:nvSpPr>
          <p:cNvPr id="15" name="Picture Placeholder 14">
            <a:extLst>
              <a:ext uri="{FF2B5EF4-FFF2-40B4-BE49-F238E27FC236}">
                <a16:creationId xmlns:a16="http://schemas.microsoft.com/office/drawing/2014/main" id="{B889FC6C-F243-CA40-35F8-13153EA5EBE9}"/>
              </a:ext>
            </a:extLst>
          </p:cNvPr>
          <p:cNvSpPr>
            <a:spLocks noGrp="1"/>
          </p:cNvSpPr>
          <p:nvPr>
            <p:ph type="pic" sz="quarter" idx="13"/>
          </p:nvPr>
        </p:nvSpPr>
        <p:spPr>
          <a:xfrm>
            <a:off x="4076700" y="0"/>
            <a:ext cx="8115300" cy="6858000"/>
          </a:xfrm>
          <a:blipFill>
            <a:blip r:embed="rId2">
              <a:alphaModFix amt="85000"/>
              <a:extLst>
                <a:ext uri="{28A0092B-C50C-407E-A947-70E740481C1C}">
                  <a14:useLocalDpi xmlns:a14="http://schemas.microsoft.com/office/drawing/2010/main"/>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endParaRPr lang="en-US" dirty="0"/>
          </a:p>
        </p:txBody>
      </p:sp>
    </p:spTree>
    <p:extLst>
      <p:ext uri="{BB962C8B-B14F-4D97-AF65-F5344CB8AC3E}">
        <p14:creationId xmlns:p14="http://schemas.microsoft.com/office/powerpoint/2010/main" val="96491085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Big Number 3">
    <p:bg>
      <p:bgRef idx="1001">
        <a:schemeClr val="bg1"/>
      </p:bgRef>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860A6143-4068-5643-F18F-17A53862D2FE}"/>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BA665D91-A683-4C0E-1B5F-1AAB6F2C2F13}"/>
              </a:ext>
            </a:extLst>
          </p:cNvPr>
          <p:cNvSpPr/>
          <p:nvPr userDrawn="1"/>
        </p:nvSpPr>
        <p:spPr>
          <a:xfrm flipH="1">
            <a:off x="9842751" y="0"/>
            <a:ext cx="2377600" cy="6858000"/>
          </a:xfrm>
          <a:prstGeom prst="rect">
            <a:avLst/>
          </a:prstGeom>
          <a:gradFill>
            <a:gsLst>
              <a:gs pos="0">
                <a:srgbClr val="FF907A"/>
              </a:gs>
              <a:gs pos="100000">
                <a:srgbClr val="DA002F">
                  <a:alpha val="85882"/>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437C38F-B4C9-D0C5-FD07-A245491067BE}"/>
              </a:ext>
            </a:extLst>
          </p:cNvPr>
          <p:cNvSpPr/>
          <p:nvPr userDrawn="1"/>
        </p:nvSpPr>
        <p:spPr>
          <a:xfrm flipH="1">
            <a:off x="9842745" y="-1"/>
            <a:ext cx="2377599" cy="4572001"/>
          </a:xfrm>
          <a:prstGeom prst="rect">
            <a:avLst/>
          </a:prstGeom>
          <a:gradFill>
            <a:gsLst>
              <a:gs pos="26000">
                <a:srgbClr val="FE4A00">
                  <a:alpha val="0"/>
                </a:srgbClr>
              </a:gs>
              <a:gs pos="100000">
                <a:srgbClr val="DA002F">
                  <a:alpha val="65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C900F59-B076-DE27-F5BA-5498B25CF11E}"/>
              </a:ext>
            </a:extLst>
          </p:cNvPr>
          <p:cNvSpPr/>
          <p:nvPr userDrawn="1"/>
        </p:nvSpPr>
        <p:spPr>
          <a:xfrm rot="5400000" flipH="1">
            <a:off x="7602538" y="2240199"/>
            <a:ext cx="6858001" cy="2377599"/>
          </a:xfrm>
          <a:prstGeom prst="rect">
            <a:avLst/>
          </a:prstGeom>
          <a:gradFill>
            <a:gsLst>
              <a:gs pos="2000">
                <a:srgbClr val="9B3597"/>
              </a:gs>
              <a:gs pos="60000">
                <a:srgbClr val="D861D4">
                  <a:alpha val="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094B55C4-A115-653E-5C00-DEEE99628752}"/>
              </a:ext>
            </a:extLst>
          </p:cNvPr>
          <p:cNvSpPr/>
          <p:nvPr userDrawn="1"/>
        </p:nvSpPr>
        <p:spPr>
          <a:xfrm rot="12508972">
            <a:off x="8596731" y="1673989"/>
            <a:ext cx="3201591" cy="4397456"/>
          </a:xfrm>
          <a:custGeom>
            <a:avLst/>
            <a:gdLst>
              <a:gd name="connsiteX0" fmla="*/ 3201591 w 3201591"/>
              <a:gd name="connsiteY0" fmla="*/ 4296647 h 4397456"/>
              <a:gd name="connsiteX1" fmla="*/ 3007294 w 3201591"/>
              <a:gd name="connsiteY1" fmla="*/ 4346606 h 4397456"/>
              <a:gd name="connsiteX2" fmla="*/ 2502877 w 3201591"/>
              <a:gd name="connsiteY2" fmla="*/ 4397456 h 4397456"/>
              <a:gd name="connsiteX3" fmla="*/ 0 w 3201591"/>
              <a:gd name="connsiteY3" fmla="*/ 1894579 h 4397456"/>
              <a:gd name="connsiteX4" fmla="*/ 733076 w 3201591"/>
              <a:gd name="connsiteY4" fmla="*/ 124777 h 4397456"/>
              <a:gd name="connsiteX5" fmla="*/ 870365 w 3201591"/>
              <a:gd name="connsiteY5" fmla="*/ 0 h 4397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1591" h="4397456">
                <a:moveTo>
                  <a:pt x="3201591" y="4296647"/>
                </a:moveTo>
                <a:lnTo>
                  <a:pt x="3007294" y="4346606"/>
                </a:lnTo>
                <a:cubicBezTo>
                  <a:pt x="2844362" y="4379947"/>
                  <a:pt x="2675664" y="4397456"/>
                  <a:pt x="2502877" y="4397456"/>
                </a:cubicBezTo>
                <a:cubicBezTo>
                  <a:pt x="1120576" y="4397456"/>
                  <a:pt x="0" y="3276880"/>
                  <a:pt x="0" y="1894579"/>
                </a:cubicBezTo>
                <a:cubicBezTo>
                  <a:pt x="0" y="1203428"/>
                  <a:pt x="280144" y="577709"/>
                  <a:pt x="733076" y="124777"/>
                </a:cubicBezTo>
                <a:lnTo>
                  <a:pt x="870365" y="0"/>
                </a:lnTo>
                <a:close/>
              </a:path>
            </a:pathLst>
          </a:custGeom>
          <a:gradFill>
            <a:gsLst>
              <a:gs pos="31000">
                <a:srgbClr val="FF907A">
                  <a:alpha val="0"/>
                </a:srgbClr>
              </a:gs>
              <a:gs pos="85000">
                <a:srgbClr val="FFBCAF">
                  <a:alpha val="1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731520" y="603503"/>
            <a:ext cx="8678444" cy="4330805"/>
          </a:xfrm>
        </p:spPr>
        <p:txBody>
          <a:bodyPr anchor="t">
            <a:normAutofit/>
          </a:bodyPr>
          <a:lstStyle>
            <a:lvl1pPr algn="l">
              <a:defRPr sz="21500">
                <a:solidFill>
                  <a:schemeClr val="tx1"/>
                </a:solidFill>
              </a:defRPr>
            </a:lvl1pPr>
          </a:lstStyle>
          <a:p>
            <a:r>
              <a:rPr lang="en-US" dirty="0"/>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06D1CA74-F3CB-4E54-8C43-DDC85602DA2D}" type="datetime2">
              <a:rPr lang="en-US" smtClean="0"/>
              <a:t>Wednesday, May 14, 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731520" y="5102352"/>
            <a:ext cx="5897880" cy="1353312"/>
          </a:xfrm>
        </p:spPr>
        <p:txBody>
          <a:bodyPr anchor="ctr">
            <a:noAutofit/>
          </a:bodyPr>
          <a:lstStyle>
            <a:lvl1pPr marL="0" indent="0" algn="l">
              <a:buNone/>
              <a:defRPr sz="2400">
                <a:solidFill>
                  <a:schemeClr val="tx1"/>
                </a:solidFill>
              </a:defRPr>
            </a:lvl1pPr>
            <a:lvl2pPr marL="228600" indent="0" algn="l">
              <a:buNone/>
              <a:defRPr sz="2000">
                <a:solidFill>
                  <a:schemeClr val="tx1"/>
                </a:solidFill>
              </a:defRPr>
            </a:lvl2pPr>
            <a:lvl3pPr marL="457200" indent="0" algn="l">
              <a:buNone/>
              <a:defRPr sz="1800">
                <a:solidFill>
                  <a:schemeClr val="tx1"/>
                </a:solidFill>
              </a:defRPr>
            </a:lvl3pPr>
            <a:lvl4pPr marL="685800" indent="0" algn="l">
              <a:buNone/>
              <a:defRPr sz="1600">
                <a:solidFill>
                  <a:schemeClr val="tx1"/>
                </a:solidFill>
              </a:defRPr>
            </a:lvl4pPr>
            <a:lvl5pPr marL="914400" indent="0" algn="l">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6127287"/>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Statement 1">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3AFD00E-68E4-2C52-ADE7-B3CCEEF5D30D}"/>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FA70C64-A82F-539E-FA22-E9EDFA88F0CB}"/>
              </a:ext>
            </a:extLst>
          </p:cNvPr>
          <p:cNvSpPr/>
          <p:nvPr userDrawn="1"/>
        </p:nvSpPr>
        <p:spPr>
          <a:xfrm flipH="1">
            <a:off x="-1" y="0"/>
            <a:ext cx="3076356" cy="6858000"/>
          </a:xfrm>
          <a:prstGeom prst="rect">
            <a:avLst/>
          </a:prstGeom>
          <a:gradFill>
            <a:gsLst>
              <a:gs pos="0">
                <a:srgbClr val="FF907A"/>
              </a:gs>
              <a:gs pos="100000">
                <a:srgbClr val="DA002F">
                  <a:alpha val="85882"/>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5B51035-B1FE-075C-1780-50D3B30B2326}"/>
              </a:ext>
            </a:extLst>
          </p:cNvPr>
          <p:cNvSpPr/>
          <p:nvPr userDrawn="1"/>
        </p:nvSpPr>
        <p:spPr>
          <a:xfrm flipH="1">
            <a:off x="-6" y="-1"/>
            <a:ext cx="3076355" cy="4572001"/>
          </a:xfrm>
          <a:prstGeom prst="rect">
            <a:avLst/>
          </a:prstGeom>
          <a:gradFill>
            <a:gsLst>
              <a:gs pos="26000">
                <a:srgbClr val="FE4A00">
                  <a:alpha val="0"/>
                </a:srgbClr>
              </a:gs>
              <a:gs pos="100000">
                <a:srgbClr val="DA002F">
                  <a:alpha val="65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B1594AB-F53B-583B-B352-D96F6BEA3EAE}"/>
              </a:ext>
            </a:extLst>
          </p:cNvPr>
          <p:cNvSpPr/>
          <p:nvPr userDrawn="1"/>
        </p:nvSpPr>
        <p:spPr>
          <a:xfrm rot="5400000" flipH="1">
            <a:off x="-1890835" y="1890822"/>
            <a:ext cx="6858001" cy="3076355"/>
          </a:xfrm>
          <a:prstGeom prst="rect">
            <a:avLst/>
          </a:prstGeom>
          <a:gradFill>
            <a:gsLst>
              <a:gs pos="2000">
                <a:srgbClr val="9B3597"/>
              </a:gs>
              <a:gs pos="60000">
                <a:srgbClr val="D861D4">
                  <a:alpha val="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3897458" y="731520"/>
            <a:ext cx="6794097" cy="5559552"/>
          </a:xfrm>
        </p:spPr>
        <p:txBody>
          <a:bodyPr anchor="ctr">
            <a:noAutofit/>
          </a:bodyPr>
          <a:lstStyle>
            <a:lvl1pPr marL="0" indent="0">
              <a:lnSpc>
                <a:spcPct val="100000"/>
              </a:lnSpc>
              <a:buNone/>
              <a:defRPr sz="4800" b="1">
                <a:latin typeface="+mj-lt"/>
              </a:defRPr>
            </a:lvl1pPr>
            <a:lvl2pPr marL="228600" indent="0">
              <a:lnSpc>
                <a:spcPct val="100000"/>
              </a:lnSpc>
              <a:buNone/>
              <a:defRPr sz="4400" b="1">
                <a:latin typeface="+mj-lt"/>
              </a:defRPr>
            </a:lvl2pPr>
            <a:lvl3pPr marL="457200" indent="0">
              <a:lnSpc>
                <a:spcPct val="100000"/>
              </a:lnSpc>
              <a:buNone/>
              <a:defRPr sz="4000" b="1">
                <a:latin typeface="+mj-lt"/>
              </a:defRPr>
            </a:lvl3pPr>
            <a:lvl4pPr marL="685800" indent="0">
              <a:lnSpc>
                <a:spcPct val="100000"/>
              </a:lnSpc>
              <a:buNone/>
              <a:defRPr sz="3600" b="1">
                <a:latin typeface="+mj-lt"/>
              </a:defRPr>
            </a:lvl4pPr>
            <a:lvl5pPr marL="914400" indent="0">
              <a:lnSpc>
                <a:spcPct val="100000"/>
              </a:lnSpc>
              <a:buNone/>
              <a:defRPr sz="3200" b="1">
                <a:latin typeface="+mj-lt"/>
              </a:defRPr>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lvl1pPr>
              <a:defRPr>
                <a:solidFill>
                  <a:schemeClr val="tx1"/>
                </a:solidFill>
              </a:defRPr>
            </a:lvl1pPr>
          </a:lstStyle>
          <a:p>
            <a:fld id="{0CA9B8D8-D96F-41A6-BA4F-3AC7B82BEA7B}" type="datetime2">
              <a:rPr lang="en-US" smtClean="0"/>
              <a:pPr/>
              <a:t>Wednesday, May 14, 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rot="5400000">
            <a:off x="-1581912" y="1682496"/>
            <a:ext cx="3557016" cy="365760"/>
          </a:xfrm>
          <a:prstGeom prst="rect">
            <a:avLst/>
          </a:prstGeom>
        </p:spPr>
        <p:txBody>
          <a:bodyPr/>
          <a:lstStyle>
            <a:lvl1pPr>
              <a:defRPr>
                <a:solidFill>
                  <a:schemeClr val="bg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14" name="Freeform: Shape 13">
            <a:extLst>
              <a:ext uri="{FF2B5EF4-FFF2-40B4-BE49-F238E27FC236}">
                <a16:creationId xmlns:a16="http://schemas.microsoft.com/office/drawing/2014/main" id="{516DC94B-3BDB-1A55-CF02-E0ACF543DF06}"/>
              </a:ext>
            </a:extLst>
          </p:cNvPr>
          <p:cNvSpPr/>
          <p:nvPr userDrawn="1"/>
        </p:nvSpPr>
        <p:spPr>
          <a:xfrm rot="10800000">
            <a:off x="-25" y="875999"/>
            <a:ext cx="2609262" cy="4648800"/>
          </a:xfrm>
          <a:custGeom>
            <a:avLst/>
            <a:gdLst>
              <a:gd name="connsiteX0" fmla="*/ 2324400 w 2609262"/>
              <a:gd name="connsiteY0" fmla="*/ 4648800 h 4648800"/>
              <a:gd name="connsiteX1" fmla="*/ 0 w 2609262"/>
              <a:gd name="connsiteY1" fmla="*/ 2324400 h 4648800"/>
              <a:gd name="connsiteX2" fmla="*/ 2324400 w 2609262"/>
              <a:gd name="connsiteY2" fmla="*/ 0 h 4648800"/>
              <a:gd name="connsiteX3" fmla="*/ 2562056 w 2609262"/>
              <a:gd name="connsiteY3" fmla="*/ 12001 h 4648800"/>
              <a:gd name="connsiteX4" fmla="*/ 2609262 w 2609262"/>
              <a:gd name="connsiteY4" fmla="*/ 19205 h 4648800"/>
              <a:gd name="connsiteX5" fmla="*/ 2609262 w 2609262"/>
              <a:gd name="connsiteY5" fmla="*/ 4629595 h 4648800"/>
              <a:gd name="connsiteX6" fmla="*/ 2562056 w 2609262"/>
              <a:gd name="connsiteY6" fmla="*/ 4636799 h 4648800"/>
              <a:gd name="connsiteX7" fmla="*/ 2324400 w 2609262"/>
              <a:gd name="connsiteY7" fmla="*/ 4648800 h 464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9262" h="4648800">
                <a:moveTo>
                  <a:pt x="2324400" y="4648800"/>
                </a:moveTo>
                <a:cubicBezTo>
                  <a:pt x="1040669" y="4648800"/>
                  <a:pt x="0" y="3608131"/>
                  <a:pt x="0" y="2324400"/>
                </a:cubicBezTo>
                <a:cubicBezTo>
                  <a:pt x="0" y="1040669"/>
                  <a:pt x="1040669" y="0"/>
                  <a:pt x="2324400" y="0"/>
                </a:cubicBezTo>
                <a:cubicBezTo>
                  <a:pt x="2404633" y="0"/>
                  <a:pt x="2483917" y="4065"/>
                  <a:pt x="2562056" y="12001"/>
                </a:cubicBezTo>
                <a:lnTo>
                  <a:pt x="2609262" y="19205"/>
                </a:lnTo>
                <a:lnTo>
                  <a:pt x="2609262" y="4629595"/>
                </a:lnTo>
                <a:lnTo>
                  <a:pt x="2562056" y="4636799"/>
                </a:lnTo>
                <a:cubicBezTo>
                  <a:pt x="2483917" y="4644735"/>
                  <a:pt x="2404633" y="4648800"/>
                  <a:pt x="2324400" y="4648800"/>
                </a:cubicBezTo>
                <a:close/>
              </a:path>
            </a:pathLst>
          </a:custGeom>
          <a:gradFill>
            <a:gsLst>
              <a:gs pos="31000">
                <a:srgbClr val="FF907A">
                  <a:alpha val="0"/>
                </a:srgbClr>
              </a:gs>
              <a:gs pos="85000">
                <a:srgbClr val="FFBCAF">
                  <a:alpha val="12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3618126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Statement 3">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909A4D1-63C5-2E23-5C6B-F8AF94782183}"/>
              </a:ext>
            </a:extLst>
          </p:cNvPr>
          <p:cNvSpPr/>
          <p:nvPr userDrawn="1"/>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Neue Haas Grotesk Text Pro"/>
              <a:ea typeface="+mn-ea"/>
              <a:cs typeface="+mn-cs"/>
            </a:endParaRPr>
          </a:p>
        </p:txBody>
      </p:sp>
      <p:grpSp>
        <p:nvGrpSpPr>
          <p:cNvPr id="8" name="Group 7">
            <a:extLst>
              <a:ext uri="{FF2B5EF4-FFF2-40B4-BE49-F238E27FC236}">
                <a16:creationId xmlns:a16="http://schemas.microsoft.com/office/drawing/2014/main" id="{42070271-1317-4457-72C3-9560AF9D7416}"/>
              </a:ext>
            </a:extLst>
          </p:cNvPr>
          <p:cNvGrpSpPr/>
          <p:nvPr userDrawn="1"/>
        </p:nvGrpSpPr>
        <p:grpSpPr>
          <a:xfrm flipH="1" flipV="1">
            <a:off x="-12756" y="2522"/>
            <a:ext cx="12217513" cy="6863044"/>
            <a:chOff x="585170" y="-169430"/>
            <a:chExt cx="12217513" cy="6863044"/>
          </a:xfrm>
        </p:grpSpPr>
        <p:sp>
          <p:nvSpPr>
            <p:cNvPr id="9" name="Rectangle 8">
              <a:extLst>
                <a:ext uri="{FF2B5EF4-FFF2-40B4-BE49-F238E27FC236}">
                  <a16:creationId xmlns:a16="http://schemas.microsoft.com/office/drawing/2014/main" id="{A3EA2358-7C35-E7F3-E8C3-3D28909E4016}"/>
                </a:ext>
              </a:extLst>
            </p:cNvPr>
            <p:cNvSpPr/>
            <p:nvPr/>
          </p:nvSpPr>
          <p:spPr>
            <a:xfrm>
              <a:off x="585170" y="-169430"/>
              <a:ext cx="12217513" cy="6860523"/>
            </a:xfrm>
            <a:prstGeom prst="rect">
              <a:avLst/>
            </a:prstGeom>
            <a:gradFill>
              <a:gsLst>
                <a:gs pos="0">
                  <a:srgbClr val="FF411C">
                    <a:alpha val="66000"/>
                  </a:srgbClr>
                </a:gs>
                <a:gs pos="99000">
                  <a:srgbClr val="962077"/>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0" name="Rectangle 9">
              <a:extLst>
                <a:ext uri="{FF2B5EF4-FFF2-40B4-BE49-F238E27FC236}">
                  <a16:creationId xmlns:a16="http://schemas.microsoft.com/office/drawing/2014/main" id="{8E347F1A-F45E-1DB5-00F2-8254D6979D46}"/>
                </a:ext>
              </a:extLst>
            </p:cNvPr>
            <p:cNvSpPr/>
            <p:nvPr/>
          </p:nvSpPr>
          <p:spPr>
            <a:xfrm rot="10800000" flipH="1">
              <a:off x="585170" y="-169430"/>
              <a:ext cx="12203060" cy="6863044"/>
            </a:xfrm>
            <a:prstGeom prst="rect">
              <a:avLst/>
            </a:prstGeom>
            <a:gradFill>
              <a:gsLst>
                <a:gs pos="0">
                  <a:srgbClr val="FA0036">
                    <a:alpha val="3922"/>
                  </a:srgbClr>
                </a:gs>
                <a:gs pos="99000">
                  <a:srgbClr val="92248E">
                    <a:alpha val="97647"/>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 name="Rectangle 10">
              <a:extLst>
                <a:ext uri="{FF2B5EF4-FFF2-40B4-BE49-F238E27FC236}">
                  <a16:creationId xmlns:a16="http://schemas.microsoft.com/office/drawing/2014/main" id="{B4CF8B62-DFD0-EBF8-5BB9-282EB5B6124B}"/>
                </a:ext>
              </a:extLst>
            </p:cNvPr>
            <p:cNvSpPr/>
            <p:nvPr/>
          </p:nvSpPr>
          <p:spPr>
            <a:xfrm rot="5400000" flipH="1">
              <a:off x="5550927" y="-5130142"/>
              <a:ext cx="2286000" cy="12217513"/>
            </a:xfrm>
            <a:prstGeom prst="rect">
              <a:avLst/>
            </a:prstGeom>
            <a:gradFill>
              <a:gsLst>
                <a:gs pos="20000">
                  <a:srgbClr val="D861D4">
                    <a:alpha val="0"/>
                  </a:srgbClr>
                </a:gs>
                <a:gs pos="100000">
                  <a:srgbClr val="FF7037">
                    <a:alpha val="66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3EBCED88-F67D-F1DB-27DB-72BF0D6DDBFF}"/>
                </a:ext>
              </a:extLst>
            </p:cNvPr>
            <p:cNvSpPr/>
            <p:nvPr/>
          </p:nvSpPr>
          <p:spPr>
            <a:xfrm rot="16200000">
              <a:off x="-1313867" y="1732127"/>
              <a:ext cx="6860522" cy="3062447"/>
            </a:xfrm>
            <a:prstGeom prst="rect">
              <a:avLst/>
            </a:prstGeom>
            <a:gradFill>
              <a:gsLst>
                <a:gs pos="0">
                  <a:srgbClr val="FA0036">
                    <a:alpha val="31000"/>
                  </a:srgbClr>
                </a:gs>
                <a:gs pos="43000">
                  <a:srgbClr val="FF907A">
                    <a:alpha val="16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
        <p:nvSpPr>
          <p:cNvPr id="14" name="Freeform: Shape 13">
            <a:extLst>
              <a:ext uri="{FF2B5EF4-FFF2-40B4-BE49-F238E27FC236}">
                <a16:creationId xmlns:a16="http://schemas.microsoft.com/office/drawing/2014/main" id="{D6EBBFD2-5112-E929-5402-0348DC2938AB}"/>
              </a:ext>
            </a:extLst>
          </p:cNvPr>
          <p:cNvSpPr/>
          <p:nvPr userDrawn="1"/>
        </p:nvSpPr>
        <p:spPr>
          <a:xfrm rot="12508972">
            <a:off x="345743" y="2050044"/>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41000">
                <a:srgbClr val="FF907A">
                  <a:alpha val="0"/>
                </a:srgbClr>
              </a:gs>
              <a:gs pos="100000">
                <a:srgbClr val="FFBCAF">
                  <a:alpha val="33000"/>
                </a:srgb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Rectangle 12">
            <a:extLst>
              <a:ext uri="{FF2B5EF4-FFF2-40B4-BE49-F238E27FC236}">
                <a16:creationId xmlns:a16="http://schemas.microsoft.com/office/drawing/2014/main" id="{7069311F-FD36-C119-8B93-522F477634FB}"/>
              </a:ext>
            </a:extLst>
          </p:cNvPr>
          <p:cNvSpPr/>
          <p:nvPr userDrawn="1"/>
        </p:nvSpPr>
        <p:spPr>
          <a:xfrm flipV="1">
            <a:off x="-18286" y="-5046"/>
            <a:ext cx="12221346" cy="50949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4F262D5A-EE5C-4193-987D-280BD08F6A0F}" type="datetime2">
              <a:rPr lang="en-US" smtClean="0"/>
              <a:t>Wednesday, May 14, 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731519" y="731520"/>
            <a:ext cx="9181224" cy="3806425"/>
          </a:xfrm>
        </p:spPr>
        <p:txBody>
          <a:bodyPr anchor="t">
            <a:noAutofit/>
          </a:bodyPr>
          <a:lstStyle>
            <a:lvl1pPr marL="0" indent="0">
              <a:lnSpc>
                <a:spcPct val="110000"/>
              </a:lnSpc>
              <a:buNone/>
              <a:defRPr sz="4600" b="1" cap="all" spc="100" baseline="0">
                <a:latin typeface="+mj-lt"/>
              </a:defRPr>
            </a:lvl1pPr>
            <a:lvl2pPr marL="228600" indent="0">
              <a:lnSpc>
                <a:spcPct val="110000"/>
              </a:lnSpc>
              <a:buNone/>
              <a:defRPr sz="3600" b="1" cap="all" spc="100" baseline="0">
                <a:latin typeface="+mj-lt"/>
              </a:defRPr>
            </a:lvl2pPr>
            <a:lvl3pPr marL="457200" indent="0">
              <a:lnSpc>
                <a:spcPct val="110000"/>
              </a:lnSpc>
              <a:buNone/>
              <a:defRPr sz="3200" b="1" cap="all" spc="100" baseline="0">
                <a:latin typeface="+mj-lt"/>
              </a:defRPr>
            </a:lvl3pPr>
            <a:lvl4pPr marL="685800" indent="0">
              <a:lnSpc>
                <a:spcPct val="110000"/>
              </a:lnSpc>
              <a:buNone/>
              <a:defRPr sz="2800" b="1" cap="all" spc="100" baseline="0">
                <a:latin typeface="+mj-lt"/>
              </a:defRPr>
            </a:lvl4pPr>
            <a:lvl5pPr marL="914400" indent="0">
              <a:lnSpc>
                <a:spcPct val="110000"/>
              </a:lnSpc>
              <a:buNone/>
              <a:defRPr sz="2400" b="1" cap="all" spc="100" baseline="0">
                <a:latin typeface="+mj-lt"/>
              </a:defRPr>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7203019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499616" y="1497555"/>
            <a:ext cx="9198864" cy="2875175"/>
          </a:xfrm>
        </p:spPr>
        <p:txBody>
          <a:bodyPr anchor="ctr">
            <a:normAutofit/>
          </a:bodyPr>
          <a:lstStyle>
            <a:lvl1pPr>
              <a:defRPr sz="4400" b="0"/>
            </a:lvl1pPr>
          </a:lstStyle>
          <a:p>
            <a:r>
              <a:rPr lang="en-US" dirty="0"/>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909C1686-4256-43E6-865C-4BF3DB34C3D3}" type="datetime2">
              <a:rPr lang="en-US" smtClean="0"/>
              <a:t>Wednesday, May 14, 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499616" y="4950267"/>
            <a:ext cx="9198864" cy="466344"/>
          </a:xfrm>
        </p:spPr>
        <p:txBody>
          <a:bodyPr>
            <a:noAutofit/>
          </a:bodyPr>
          <a:lstStyle>
            <a:lvl1pPr marL="0" indent="0">
              <a:buNone/>
              <a:defRPr sz="1600" b="1" cap="all" spc="300" baseline="0">
                <a:solidFill>
                  <a:schemeClr val="tx1"/>
                </a:solidFill>
                <a:latin typeface="+mj-lt"/>
              </a:defRPr>
            </a:lvl1pPr>
            <a:lvl2pPr marL="228600" indent="0">
              <a:buNone/>
              <a:defRPr sz="1400" b="1" cap="all" spc="300" baseline="0">
                <a:solidFill>
                  <a:schemeClr val="tx1"/>
                </a:solidFill>
                <a:latin typeface="+mj-lt"/>
              </a:defRPr>
            </a:lvl2pPr>
            <a:lvl3pPr marL="457200" indent="0">
              <a:buNone/>
              <a:defRPr sz="1200" b="1" cap="all" spc="300" baseline="0">
                <a:solidFill>
                  <a:schemeClr val="tx1"/>
                </a:solidFill>
                <a:latin typeface="+mj-lt"/>
              </a:defRPr>
            </a:lvl3pPr>
            <a:lvl4pPr marL="685800" indent="0">
              <a:buNone/>
              <a:defRPr sz="1100" b="1" cap="all" spc="300" baseline="0">
                <a:solidFill>
                  <a:schemeClr val="tx1"/>
                </a:solidFill>
                <a:latin typeface="+mj-lt"/>
              </a:defRPr>
            </a:lvl4pPr>
            <a:lvl5pPr marL="914400" indent="0">
              <a:buNone/>
              <a:defRPr sz="1050" b="1" cap="all" spc="300" baseline="0">
                <a:solidFill>
                  <a:schemeClr val="tx1"/>
                </a:solidFill>
                <a:latin typeface="+mj-lt"/>
              </a:defRPr>
            </a:lvl5pPr>
          </a:lstStyle>
          <a:p>
            <a:pPr lvl="0"/>
            <a:r>
              <a:rPr lang="en-US" dirty="0"/>
              <a:t>Quote Author</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324067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DFC56EE-453D-5604-2E61-F764A3FDA126}"/>
              </a:ext>
            </a:extLst>
          </p:cNvPr>
          <p:cNvSpPr/>
          <p:nvPr userDrawn="1"/>
        </p:nvSpPr>
        <p:spPr>
          <a:xfrm>
            <a:off x="0" y="0"/>
            <a:ext cx="12192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1662A2B-9DD8-5EC4-BCB1-63528BC5702D}"/>
              </a:ext>
            </a:extLst>
          </p:cNvPr>
          <p:cNvSpPr/>
          <p:nvPr userDrawn="1"/>
        </p:nvSpPr>
        <p:spPr>
          <a:xfrm>
            <a:off x="1009651" y="1028701"/>
            <a:ext cx="10172700" cy="480059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45EB8F9-14EA-461D-4CF6-028B1A6C9953}"/>
              </a:ext>
            </a:extLst>
          </p:cNvPr>
          <p:cNvSpPr/>
          <p:nvPr userDrawn="1"/>
        </p:nvSpPr>
        <p:spPr>
          <a:xfrm rot="10800000" flipH="1">
            <a:off x="1009650" y="5372523"/>
            <a:ext cx="10172700" cy="456773"/>
          </a:xfrm>
          <a:prstGeom prst="rect">
            <a:avLst/>
          </a:prstGeom>
          <a:gradFill>
            <a:gsLst>
              <a:gs pos="35000">
                <a:srgbClr val="FE4A00">
                  <a:alpha val="66667"/>
                </a:srgbClr>
              </a:gs>
              <a:gs pos="100000">
                <a:srgbClr val="FA0036">
                  <a:alpha val="91765"/>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71F073D-B57E-E4FF-CD14-0C7AB24ACA47}"/>
              </a:ext>
            </a:extLst>
          </p:cNvPr>
          <p:cNvSpPr/>
          <p:nvPr userDrawn="1"/>
        </p:nvSpPr>
        <p:spPr>
          <a:xfrm flipH="1">
            <a:off x="6057900" y="5372527"/>
            <a:ext cx="5124449"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664208" y="1536192"/>
            <a:ext cx="8759952" cy="2852928"/>
          </a:xfrm>
        </p:spPr>
        <p:txBody>
          <a:bodyPr anchor="ctr">
            <a:normAutofit/>
          </a:bodyPr>
          <a:lstStyle>
            <a:lvl1pPr>
              <a:lnSpc>
                <a:spcPct val="100000"/>
              </a:lnSpc>
              <a:defRPr sz="3200" b="0"/>
            </a:lvl1pPr>
          </a:lstStyle>
          <a:p>
            <a:r>
              <a:rPr lang="en-US" dirty="0"/>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lvl1pPr>
              <a:defRPr>
                <a:solidFill>
                  <a:schemeClr val="tx1"/>
                </a:solidFill>
              </a:defRPr>
            </a:lvl1pPr>
          </a:lstStyle>
          <a:p>
            <a:fld id="{909C1686-4256-43E6-865C-4BF3DB34C3D3}" type="datetime2">
              <a:rPr lang="en-US" smtClean="0"/>
              <a:pPr/>
              <a:t>Wednesday, May 14, 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737360" y="4416552"/>
            <a:ext cx="8759952" cy="649224"/>
          </a:xfrm>
        </p:spPr>
        <p:txBody>
          <a:bodyPr anchor="ctr">
            <a:noAutofit/>
          </a:bodyPr>
          <a:lstStyle>
            <a:lvl1pPr marL="0" indent="0">
              <a:buNone/>
              <a:defRPr sz="1600" b="1" cap="all" spc="400" baseline="0">
                <a:solidFill>
                  <a:schemeClr val="tx1"/>
                </a:solidFill>
                <a:latin typeface="+mj-lt"/>
              </a:defRPr>
            </a:lvl1pPr>
            <a:lvl2pPr marL="228600" indent="0">
              <a:buNone/>
              <a:defRPr sz="1400" b="1" cap="all" spc="400">
                <a:solidFill>
                  <a:schemeClr val="tx1"/>
                </a:solidFill>
                <a:latin typeface="+mj-lt"/>
              </a:defRPr>
            </a:lvl2pPr>
            <a:lvl3pPr marL="457200" indent="0">
              <a:buNone/>
              <a:defRPr sz="1200" b="1" cap="all" spc="400">
                <a:solidFill>
                  <a:schemeClr val="tx1"/>
                </a:solidFill>
                <a:latin typeface="+mj-lt"/>
              </a:defRPr>
            </a:lvl3pPr>
            <a:lvl4pPr marL="685800" indent="0">
              <a:buNone/>
              <a:defRPr sz="1100" b="1" cap="all" spc="400">
                <a:solidFill>
                  <a:schemeClr val="tx1"/>
                </a:solidFill>
                <a:latin typeface="+mj-lt"/>
              </a:defRPr>
            </a:lvl4pPr>
            <a:lvl5pPr marL="914400" indent="0">
              <a:buNone/>
              <a:defRPr sz="1050" b="1" cap="all" spc="400">
                <a:solidFill>
                  <a:schemeClr val="tx1"/>
                </a:solidFill>
                <a:latin typeface="+mj-lt"/>
              </a:defRPr>
            </a:lvl5pPr>
          </a:lstStyle>
          <a:p>
            <a:pPr lvl="0"/>
            <a:r>
              <a:rPr lang="en-US" dirty="0"/>
              <a:t>Quote Author</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5725011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_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DFC56EE-453D-5604-2E61-F764A3FDA126}"/>
              </a:ext>
            </a:extLst>
          </p:cNvPr>
          <p:cNvSpPr/>
          <p:nvPr userDrawn="1"/>
        </p:nvSpPr>
        <p:spPr>
          <a:xfrm>
            <a:off x="0" y="0"/>
            <a:ext cx="12192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7E8987B-30CC-703A-B6CB-AB5A46C75EEE}"/>
              </a:ext>
            </a:extLst>
          </p:cNvPr>
          <p:cNvSpPr/>
          <p:nvPr userDrawn="1"/>
        </p:nvSpPr>
        <p:spPr>
          <a:xfrm>
            <a:off x="1009651" y="1028701"/>
            <a:ext cx="10172700" cy="480059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335B987-327A-F416-7CAE-DBC2ADFD14CC}"/>
              </a:ext>
            </a:extLst>
          </p:cNvPr>
          <p:cNvSpPr/>
          <p:nvPr userDrawn="1"/>
        </p:nvSpPr>
        <p:spPr>
          <a:xfrm rot="10800000" flipH="1">
            <a:off x="1009651" y="4853253"/>
            <a:ext cx="10172700" cy="976045"/>
          </a:xfrm>
          <a:prstGeom prst="rect">
            <a:avLst/>
          </a:prstGeom>
          <a:gradFill>
            <a:gsLst>
              <a:gs pos="0">
                <a:srgbClr val="FE4A00">
                  <a:alpha val="66667"/>
                </a:srgbClr>
              </a:gs>
              <a:gs pos="100000">
                <a:srgbClr val="9C2C97"/>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6" name="Rectangle 15">
            <a:extLst>
              <a:ext uri="{FF2B5EF4-FFF2-40B4-BE49-F238E27FC236}">
                <a16:creationId xmlns:a16="http://schemas.microsoft.com/office/drawing/2014/main" id="{7CC65A21-2227-80AA-BCC4-DA2AD5381941}"/>
              </a:ext>
            </a:extLst>
          </p:cNvPr>
          <p:cNvSpPr/>
          <p:nvPr userDrawn="1"/>
        </p:nvSpPr>
        <p:spPr>
          <a:xfrm flipH="1">
            <a:off x="1009648" y="4853256"/>
            <a:ext cx="7105652" cy="976043"/>
          </a:xfrm>
          <a:prstGeom prst="rect">
            <a:avLst/>
          </a:prstGeom>
          <a:gradFill>
            <a:gsLst>
              <a:gs pos="0">
                <a:srgbClr val="FF6753">
                  <a:alpha val="0"/>
                </a:srgbClr>
              </a:gs>
              <a:gs pos="99000">
                <a:srgbClr val="D6002E">
                  <a:alpha val="4400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2020824" y="1737360"/>
            <a:ext cx="8156448" cy="2569464"/>
          </a:xfrm>
        </p:spPr>
        <p:txBody>
          <a:bodyPr anchor="ctr">
            <a:normAutofit/>
          </a:bodyPr>
          <a:lstStyle>
            <a:lvl1pPr algn="ctr">
              <a:lnSpc>
                <a:spcPct val="110000"/>
              </a:lnSpc>
              <a:defRPr sz="3600" b="0" cap="none" spc="0" baseline="0"/>
            </a:lvl1pPr>
          </a:lstStyle>
          <a:p>
            <a:r>
              <a:rPr lang="en-US" dirty="0"/>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lvl1pPr>
              <a:defRPr>
                <a:solidFill>
                  <a:schemeClr val="tx1"/>
                </a:solidFill>
              </a:defRPr>
            </a:lvl1pPr>
          </a:lstStyle>
          <a:p>
            <a:fld id="{909C1686-4256-43E6-865C-4BF3DB34C3D3}" type="datetime2">
              <a:rPr lang="en-US" smtClean="0"/>
              <a:pPr/>
              <a:t>Wednesday, May 14, 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499616" y="5020056"/>
            <a:ext cx="9198864" cy="649224"/>
          </a:xfrm>
        </p:spPr>
        <p:txBody>
          <a:bodyPr anchor="ctr">
            <a:noAutofit/>
          </a:bodyPr>
          <a:lstStyle>
            <a:lvl1pPr marL="0" indent="0" algn="ctr">
              <a:buNone/>
              <a:defRPr sz="1600" b="1" cap="all" spc="400" baseline="0">
                <a:solidFill>
                  <a:schemeClr val="bg1"/>
                </a:solidFill>
              </a:defRPr>
            </a:lvl1pPr>
            <a:lvl2pPr marL="228600" indent="0" algn="ctr">
              <a:buNone/>
              <a:defRPr sz="1400" b="1" cap="all" spc="400">
                <a:solidFill>
                  <a:schemeClr val="bg1"/>
                </a:solidFill>
              </a:defRPr>
            </a:lvl2pPr>
            <a:lvl3pPr marL="457200" indent="0" algn="ctr">
              <a:buNone/>
              <a:defRPr sz="1200" b="1" cap="all" spc="400">
                <a:solidFill>
                  <a:schemeClr val="bg1"/>
                </a:solidFill>
              </a:defRPr>
            </a:lvl3pPr>
            <a:lvl4pPr marL="685800" indent="0" algn="ctr">
              <a:buNone/>
              <a:defRPr sz="1100" b="1" cap="all" spc="400">
                <a:solidFill>
                  <a:schemeClr val="bg1"/>
                </a:solidFill>
              </a:defRPr>
            </a:lvl4pPr>
            <a:lvl5pPr marL="914400" indent="0" algn="ctr">
              <a:buNone/>
              <a:defRPr sz="1050" b="1" cap="all" spc="400">
                <a:solidFill>
                  <a:schemeClr val="bg1"/>
                </a:solidFill>
              </a:defRPr>
            </a:lvl5pPr>
          </a:lstStyle>
          <a:p>
            <a:pPr lvl="0"/>
            <a:r>
              <a:rPr lang="en-US" dirty="0"/>
              <a:t>Quote Author</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9232259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96CF6D-CD12-544A-2FFA-9EA21D92072E}"/>
              </a:ext>
            </a:extLst>
          </p:cNvPr>
          <p:cNvSpPr/>
          <p:nvPr userDrawn="1"/>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Neue Haas Grotesk Text Pro"/>
              <a:ea typeface="+mn-ea"/>
              <a:cs typeface="+mn-cs"/>
            </a:endParaRPr>
          </a:p>
        </p:txBody>
      </p:sp>
      <p:sp>
        <p:nvSpPr>
          <p:cNvPr id="8" name="Rectangle 7">
            <a:extLst>
              <a:ext uri="{FF2B5EF4-FFF2-40B4-BE49-F238E27FC236}">
                <a16:creationId xmlns:a16="http://schemas.microsoft.com/office/drawing/2014/main" id="{68519C3D-ECDE-2787-3717-DA29A112F6F9}"/>
              </a:ext>
            </a:extLst>
          </p:cNvPr>
          <p:cNvSpPr/>
          <p:nvPr userDrawn="1"/>
        </p:nvSpPr>
        <p:spPr>
          <a:xfrm>
            <a:off x="1009651" y="1028698"/>
            <a:ext cx="10172706" cy="480060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EC3966D-F5E1-07D2-79E3-99BF7F5B5407}"/>
              </a:ext>
            </a:extLst>
          </p:cNvPr>
          <p:cNvSpPr/>
          <p:nvPr userDrawn="1"/>
        </p:nvSpPr>
        <p:spPr>
          <a:xfrm flipH="1">
            <a:off x="1009649" y="1028699"/>
            <a:ext cx="10174534" cy="4800598"/>
          </a:xfrm>
          <a:prstGeom prst="rect">
            <a:avLst/>
          </a:prstGeom>
          <a:gradFill>
            <a:gsLst>
              <a:gs pos="9000">
                <a:srgbClr val="FF9265"/>
              </a:gs>
              <a:gs pos="95000">
                <a:srgbClr val="DA002F">
                  <a:alpha val="7900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853FF58-C1F8-FA09-074D-AB8E9FBA1FDD}"/>
              </a:ext>
            </a:extLst>
          </p:cNvPr>
          <p:cNvSpPr/>
          <p:nvPr userDrawn="1"/>
        </p:nvSpPr>
        <p:spPr>
          <a:xfrm rot="10800000" flipH="1">
            <a:off x="1005991" y="4421079"/>
            <a:ext cx="10176358" cy="1408215"/>
          </a:xfrm>
          <a:prstGeom prst="rect">
            <a:avLst/>
          </a:prstGeom>
          <a:gradFill>
            <a:gsLst>
              <a:gs pos="26000">
                <a:srgbClr val="BA0267">
                  <a:alpha val="0"/>
                </a:srgbClr>
              </a:gs>
              <a:gs pos="95000">
                <a:srgbClr val="9B3597">
                  <a:alpha val="62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A190FAB-1CE4-606E-199A-287AA035D1DB}"/>
              </a:ext>
            </a:extLst>
          </p:cNvPr>
          <p:cNvSpPr/>
          <p:nvPr userDrawn="1"/>
        </p:nvSpPr>
        <p:spPr>
          <a:xfrm rot="5400000" flipH="1">
            <a:off x="3568444" y="-1531928"/>
            <a:ext cx="4800598" cy="9921854"/>
          </a:xfrm>
          <a:prstGeom prst="rect">
            <a:avLst/>
          </a:prstGeom>
          <a:gradFill>
            <a:gsLst>
              <a:gs pos="22000">
                <a:srgbClr val="A60296">
                  <a:alpha val="49000"/>
                </a:srgbClr>
              </a:gs>
              <a:gs pos="99000">
                <a:srgbClr val="DA002F">
                  <a:alpha val="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655064" y="1481328"/>
            <a:ext cx="8001000" cy="2752344"/>
          </a:xfrm>
        </p:spPr>
        <p:txBody>
          <a:bodyPr anchor="ctr">
            <a:normAutofit/>
          </a:bodyPr>
          <a:lstStyle>
            <a:lvl1pPr>
              <a:lnSpc>
                <a:spcPct val="120000"/>
              </a:lnSpc>
              <a:defRPr sz="3200" b="0" cap="none" spc="0" baseline="0">
                <a:solidFill>
                  <a:schemeClr val="bg1"/>
                </a:solidFill>
              </a:defRPr>
            </a:lvl1pPr>
          </a:lstStyle>
          <a:p>
            <a:r>
              <a:rPr lang="en-US" dirty="0"/>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lvl1pPr>
              <a:defRPr>
                <a:solidFill>
                  <a:schemeClr val="tx1"/>
                </a:solidFill>
              </a:defRPr>
            </a:lvl1pPr>
          </a:lstStyle>
          <a:p>
            <a:fld id="{909C1686-4256-43E6-865C-4BF3DB34C3D3}" type="datetime2">
              <a:rPr lang="en-US" smtClean="0"/>
              <a:pPr/>
              <a:t>Wednesday, May 14, 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655064" y="4736592"/>
            <a:ext cx="9006840" cy="795528"/>
          </a:xfrm>
        </p:spPr>
        <p:txBody>
          <a:bodyPr anchor="ctr">
            <a:normAutofit/>
          </a:bodyPr>
          <a:lstStyle>
            <a:lvl1pPr marL="0" indent="0">
              <a:buNone/>
              <a:defRPr sz="2200" b="1" cap="all" spc="400" baseline="0">
                <a:solidFill>
                  <a:schemeClr val="bg1"/>
                </a:solidFill>
                <a:latin typeface="+mj-lt"/>
              </a:defRPr>
            </a:lvl1pPr>
            <a:lvl2pPr marL="228600" indent="0">
              <a:buNone/>
              <a:defRPr sz="2000" b="1" cap="all" spc="400" baseline="0">
                <a:solidFill>
                  <a:schemeClr val="bg1"/>
                </a:solidFill>
                <a:latin typeface="+mj-lt"/>
              </a:defRPr>
            </a:lvl2pPr>
            <a:lvl3pPr marL="457200" indent="0">
              <a:buNone/>
              <a:defRPr sz="1800" b="1" cap="all" spc="400" baseline="0">
                <a:solidFill>
                  <a:schemeClr val="bg1"/>
                </a:solidFill>
                <a:latin typeface="+mj-lt"/>
              </a:defRPr>
            </a:lvl3pPr>
            <a:lvl4pPr marL="685800" indent="0">
              <a:buNone/>
              <a:defRPr sz="1600" b="1" cap="all" spc="400" baseline="0">
                <a:solidFill>
                  <a:schemeClr val="bg1"/>
                </a:solidFill>
                <a:latin typeface="+mj-lt"/>
              </a:defRPr>
            </a:lvl4pPr>
            <a:lvl5pPr marL="914400" indent="0">
              <a:buNone/>
              <a:defRPr sz="1400" b="1" cap="all" spc="400" baseline="0">
                <a:solidFill>
                  <a:schemeClr val="bg1"/>
                </a:solidFill>
                <a:latin typeface="+mj-lt"/>
              </a:defRPr>
            </a:lvl5pPr>
          </a:lstStyle>
          <a:p>
            <a:pPr lvl="0"/>
            <a:r>
              <a:rPr lang="en-US" dirty="0"/>
              <a:t>Quote Author</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856185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Quot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BA1F90E-DB4C-5EE4-753F-1A3C96013EEF}"/>
              </a:ext>
            </a:extLst>
          </p:cNvPr>
          <p:cNvSpPr/>
          <p:nvPr userDrawn="1"/>
        </p:nvSpPr>
        <p:spPr>
          <a:xfrm>
            <a:off x="0" y="0"/>
            <a:ext cx="12192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40A7D6A-F901-6FD5-62E6-38FBE76E0278}"/>
              </a:ext>
            </a:extLst>
          </p:cNvPr>
          <p:cNvSpPr/>
          <p:nvPr userDrawn="1"/>
        </p:nvSpPr>
        <p:spPr>
          <a:xfrm>
            <a:off x="1009651" y="1028701"/>
            <a:ext cx="10172700" cy="4800598"/>
          </a:xfrm>
          <a:prstGeom prst="rect">
            <a:avLst/>
          </a:prstGeom>
          <a:solidFill>
            <a:srgbClr val="FFFFFF"/>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FFF0D5C-853B-2749-E5BC-06E387EA5FC0}"/>
              </a:ext>
            </a:extLst>
          </p:cNvPr>
          <p:cNvSpPr/>
          <p:nvPr userDrawn="1"/>
        </p:nvSpPr>
        <p:spPr>
          <a:xfrm flipH="1">
            <a:off x="8115303" y="1028698"/>
            <a:ext cx="3086100" cy="4800599"/>
          </a:xfrm>
          <a:prstGeom prst="rect">
            <a:avLst/>
          </a:prstGeom>
          <a:gradFill>
            <a:gsLst>
              <a:gs pos="0">
                <a:srgbClr val="FE4A00">
                  <a:alpha val="81000"/>
                </a:srgbClr>
              </a:gs>
              <a:gs pos="100000">
                <a:srgbClr val="9C2C97"/>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4" name="Rectangle 13">
            <a:extLst>
              <a:ext uri="{FF2B5EF4-FFF2-40B4-BE49-F238E27FC236}">
                <a16:creationId xmlns:a16="http://schemas.microsoft.com/office/drawing/2014/main" id="{B25369D9-EA61-DE2F-90F2-D94E3501FA02}"/>
              </a:ext>
            </a:extLst>
          </p:cNvPr>
          <p:cNvSpPr/>
          <p:nvPr userDrawn="1"/>
        </p:nvSpPr>
        <p:spPr>
          <a:xfrm rot="10800000" flipH="1">
            <a:off x="8124832" y="1028696"/>
            <a:ext cx="3076572" cy="3584648"/>
          </a:xfrm>
          <a:prstGeom prst="rect">
            <a:avLst/>
          </a:prstGeom>
          <a:gradFill>
            <a:gsLst>
              <a:gs pos="0">
                <a:srgbClr val="FF6753">
                  <a:alpha val="0"/>
                </a:srgbClr>
              </a:gs>
              <a:gs pos="99000">
                <a:srgbClr val="D6002E">
                  <a:alpha val="44000"/>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737360" y="1399032"/>
            <a:ext cx="5751576" cy="4041648"/>
          </a:xfrm>
        </p:spPr>
        <p:txBody>
          <a:bodyPr anchor="ctr">
            <a:normAutofit/>
          </a:bodyPr>
          <a:lstStyle>
            <a:lvl1pPr>
              <a:lnSpc>
                <a:spcPct val="110000"/>
              </a:lnSpc>
              <a:defRPr sz="3600"/>
            </a:lvl1pPr>
          </a:lstStyle>
          <a:p>
            <a:r>
              <a:rPr lang="en-US" dirty="0"/>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lvl1pPr>
              <a:defRPr>
                <a:solidFill>
                  <a:schemeClr val="tx1"/>
                </a:solidFill>
              </a:defRPr>
            </a:lvl1pPr>
          </a:lstStyle>
          <a:p>
            <a:fld id="{909C1686-4256-43E6-865C-4BF3DB34C3D3}" type="datetime2">
              <a:rPr lang="en-US" smtClean="0"/>
              <a:pPr/>
              <a:t>Wednesday, May 14, 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8531352" y="1792224"/>
            <a:ext cx="2322576" cy="3465576"/>
          </a:xfrm>
        </p:spPr>
        <p:txBody>
          <a:bodyPr anchor="ctr">
            <a:noAutofit/>
          </a:bodyPr>
          <a:lstStyle>
            <a:lvl1pPr marL="0" indent="0" algn="ctr">
              <a:buNone/>
              <a:defRPr sz="1600" b="0" cap="all" spc="400" baseline="0">
                <a:solidFill>
                  <a:schemeClr val="bg1"/>
                </a:solidFill>
              </a:defRPr>
            </a:lvl1pPr>
            <a:lvl2pPr marL="228600" indent="0" algn="ctr">
              <a:buNone/>
              <a:defRPr sz="1400" b="0" cap="all" spc="400">
                <a:solidFill>
                  <a:schemeClr val="bg1"/>
                </a:solidFill>
              </a:defRPr>
            </a:lvl2pPr>
            <a:lvl3pPr marL="457200" indent="0" algn="ctr">
              <a:buNone/>
              <a:defRPr sz="1200" b="0" cap="all" spc="400">
                <a:solidFill>
                  <a:schemeClr val="bg1"/>
                </a:solidFill>
              </a:defRPr>
            </a:lvl3pPr>
            <a:lvl4pPr marL="685800" indent="0" algn="ctr">
              <a:buNone/>
              <a:defRPr sz="1100" b="0" cap="all" spc="400">
                <a:solidFill>
                  <a:schemeClr val="bg1"/>
                </a:solidFill>
              </a:defRPr>
            </a:lvl4pPr>
            <a:lvl5pPr marL="914400" indent="0" algn="ctr">
              <a:buNone/>
              <a:defRPr sz="1050" b="0" cap="all" spc="400">
                <a:solidFill>
                  <a:schemeClr val="bg1"/>
                </a:solidFill>
              </a:defRPr>
            </a:lvl5pPr>
          </a:lstStyle>
          <a:p>
            <a:pPr lvl="0"/>
            <a:r>
              <a:rPr lang="en-US" dirty="0"/>
              <a:t>Quote Author</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5792883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Quote 3">
    <p:bg>
      <p:bgRef idx="1001">
        <a:schemeClr val="bg2"/>
      </p:bgRef>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6249462-19B5-6FE4-E7A0-587EEC20D5C7}"/>
              </a:ext>
            </a:extLst>
          </p:cNvPr>
          <p:cNvSpPr/>
          <p:nvPr userDrawn="1"/>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CC26DA5-C419-9ABC-2F3F-D2666E63EBE0}"/>
              </a:ext>
            </a:extLst>
          </p:cNvPr>
          <p:cNvSpPr/>
          <p:nvPr userDrawn="1"/>
        </p:nvSpPr>
        <p:spPr>
          <a:xfrm>
            <a:off x="4075158" y="0"/>
            <a:ext cx="8116842" cy="6858000"/>
          </a:xfrm>
          <a:prstGeom prst="rect">
            <a:avLst/>
          </a:prstGeom>
          <a:gradFill>
            <a:gsLst>
              <a:gs pos="0">
                <a:srgbClr val="FF411C">
                  <a:alpha val="72941"/>
                </a:srgbClr>
              </a:gs>
              <a:gs pos="100000">
                <a:srgbClr val="92248E"/>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1131E66E-449E-07B6-9540-9EEBB4A47C2D}"/>
              </a:ext>
            </a:extLst>
          </p:cNvPr>
          <p:cNvSpPr/>
          <p:nvPr userDrawn="1"/>
        </p:nvSpPr>
        <p:spPr>
          <a:xfrm>
            <a:off x="4075158" y="39884"/>
            <a:ext cx="8116842" cy="6818116"/>
          </a:xfrm>
          <a:prstGeom prst="rect">
            <a:avLst/>
          </a:prstGeom>
          <a:gradFill>
            <a:gsLst>
              <a:gs pos="18000">
                <a:srgbClr val="DA002F">
                  <a:alpha val="0"/>
                </a:srgbClr>
              </a:gs>
              <a:gs pos="98000">
                <a:srgbClr val="DA002F">
                  <a:alpha val="56863"/>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1D24EAB-2E9D-8A26-726D-B09AB6066974}"/>
              </a:ext>
            </a:extLst>
          </p:cNvPr>
          <p:cNvSpPr/>
          <p:nvPr userDrawn="1"/>
        </p:nvSpPr>
        <p:spPr>
          <a:xfrm rot="10800000">
            <a:off x="4096492" y="4571997"/>
            <a:ext cx="8095508" cy="2286002"/>
          </a:xfrm>
          <a:prstGeom prst="rect">
            <a:avLst/>
          </a:prstGeom>
          <a:gradFill>
            <a:gsLst>
              <a:gs pos="0">
                <a:srgbClr val="FF6C4F">
                  <a:alpha val="57647"/>
                </a:srgbClr>
              </a:gs>
              <a:gs pos="100000">
                <a:srgbClr val="FF523B">
                  <a:alpha val="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8B25B741-2115-959B-7AC9-74888288C111}"/>
              </a:ext>
            </a:extLst>
          </p:cNvPr>
          <p:cNvSpPr/>
          <p:nvPr userDrawn="1"/>
        </p:nvSpPr>
        <p:spPr>
          <a:xfrm rot="13704304">
            <a:off x="6080918" y="830588"/>
            <a:ext cx="4998441" cy="4998441"/>
          </a:xfrm>
          <a:prstGeom prst="ellipse">
            <a:avLst/>
          </a:prstGeom>
          <a:gradFill>
            <a:gsLst>
              <a:gs pos="39000">
                <a:srgbClr val="FFDBCC">
                  <a:alpha val="0"/>
                </a:srgbClr>
              </a:gs>
              <a:gs pos="100000">
                <a:srgbClr val="FF907A">
                  <a:alpha val="20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F1B21FF-F592-35C2-1447-CC16C6D5D884}"/>
              </a:ext>
            </a:extLst>
          </p:cNvPr>
          <p:cNvSpPr/>
          <p:nvPr userDrawn="1"/>
        </p:nvSpPr>
        <p:spPr>
          <a:xfrm>
            <a:off x="3794234" y="0"/>
            <a:ext cx="614222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29768" y="438912"/>
            <a:ext cx="8714232" cy="4526280"/>
          </a:xfrm>
        </p:spPr>
        <p:txBody>
          <a:bodyPr anchor="ctr">
            <a:normAutofit/>
          </a:bodyPr>
          <a:lstStyle>
            <a:lvl1pPr algn="l">
              <a:lnSpc>
                <a:spcPct val="100000"/>
              </a:lnSpc>
              <a:defRPr sz="4000" b="0">
                <a:solidFill>
                  <a:schemeClr val="tx1"/>
                </a:solidFill>
              </a:defRPr>
            </a:lvl1pPr>
          </a:lstStyle>
          <a:p>
            <a:r>
              <a:rPr lang="en-US" dirty="0"/>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b">
            <a:normAutofit/>
          </a:bodyPr>
          <a:lstStyle>
            <a:lvl1pPr marL="0" indent="0" algn="l">
              <a:buNone/>
              <a:defRPr sz="1800" b="1" cap="all" spc="300" baseline="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4369775" y="6455664"/>
            <a:ext cx="4672584" cy="365760"/>
          </a:xfrm>
        </p:spPr>
        <p:txBody>
          <a:bodyPr/>
          <a:lstStyle>
            <a:lvl1pPr>
              <a:defRPr>
                <a:solidFill>
                  <a:schemeClr val="tx1"/>
                </a:solidFill>
              </a:defRPr>
            </a:lvl1pPr>
          </a:lstStyle>
          <a:p>
            <a:fld id="{3FEDCD5E-E098-4859-9320-1C00AB957A52}" type="datetime2">
              <a:rPr lang="en-US" smtClean="0"/>
              <a:t>Wednesday, May 14, 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rot="5400000">
            <a:off x="-1581912" y="1682496"/>
            <a:ext cx="3557016" cy="365760"/>
          </a:xfrm>
          <a:prstGeom prst="rect">
            <a:avLst/>
          </a:prstGeom>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9024071" y="6455664"/>
            <a:ext cx="548640" cy="365760"/>
          </a:xfrm>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75859790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1_Quote 3">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8B64739-EE83-38D9-FEB6-052B0A439E01}"/>
              </a:ext>
            </a:extLst>
          </p:cNvPr>
          <p:cNvSpPr/>
          <p:nvPr userDrawn="1"/>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BD6E9DF-C9D1-7C52-F14D-C1E423150950}"/>
              </a:ext>
            </a:extLst>
          </p:cNvPr>
          <p:cNvSpPr/>
          <p:nvPr userDrawn="1"/>
        </p:nvSpPr>
        <p:spPr>
          <a:xfrm>
            <a:off x="4075158" y="0"/>
            <a:ext cx="8116842" cy="6858000"/>
          </a:xfrm>
          <a:prstGeom prst="rect">
            <a:avLst/>
          </a:prstGeom>
          <a:gradFill>
            <a:gsLst>
              <a:gs pos="0">
                <a:srgbClr val="FF411C">
                  <a:alpha val="72941"/>
                </a:srgbClr>
              </a:gs>
              <a:gs pos="100000">
                <a:srgbClr val="92248E"/>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DAD9DB1-DA73-5384-4129-9D93F15E1313}"/>
              </a:ext>
            </a:extLst>
          </p:cNvPr>
          <p:cNvSpPr/>
          <p:nvPr userDrawn="1"/>
        </p:nvSpPr>
        <p:spPr>
          <a:xfrm>
            <a:off x="4075158" y="39884"/>
            <a:ext cx="8116842" cy="6818116"/>
          </a:xfrm>
          <a:prstGeom prst="rect">
            <a:avLst/>
          </a:prstGeom>
          <a:gradFill>
            <a:gsLst>
              <a:gs pos="18000">
                <a:srgbClr val="DA002F">
                  <a:alpha val="0"/>
                </a:srgbClr>
              </a:gs>
              <a:gs pos="98000">
                <a:srgbClr val="DA002F">
                  <a:alpha val="56863"/>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A8DDDB7-1ACE-4272-09B2-448495C96759}"/>
              </a:ext>
            </a:extLst>
          </p:cNvPr>
          <p:cNvSpPr/>
          <p:nvPr userDrawn="1"/>
        </p:nvSpPr>
        <p:spPr>
          <a:xfrm rot="10800000">
            <a:off x="4096492" y="4571997"/>
            <a:ext cx="8095508" cy="2286002"/>
          </a:xfrm>
          <a:prstGeom prst="rect">
            <a:avLst/>
          </a:prstGeom>
          <a:gradFill>
            <a:gsLst>
              <a:gs pos="0">
                <a:srgbClr val="FF6C4F">
                  <a:alpha val="57647"/>
                </a:srgbClr>
              </a:gs>
              <a:gs pos="100000">
                <a:srgbClr val="FF523B">
                  <a:alpha val="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FC1D9B55-EEFC-99E0-8DFA-A37A152AE1D7}"/>
              </a:ext>
            </a:extLst>
          </p:cNvPr>
          <p:cNvSpPr/>
          <p:nvPr userDrawn="1"/>
        </p:nvSpPr>
        <p:spPr>
          <a:xfrm rot="13704304">
            <a:off x="6080918" y="830588"/>
            <a:ext cx="4998441" cy="4998441"/>
          </a:xfrm>
          <a:prstGeom prst="ellipse">
            <a:avLst/>
          </a:prstGeom>
          <a:gradFill>
            <a:gsLst>
              <a:gs pos="39000">
                <a:srgbClr val="FFDBCC">
                  <a:alpha val="0"/>
                </a:srgbClr>
              </a:gs>
              <a:gs pos="100000">
                <a:srgbClr val="FF907A">
                  <a:alpha val="20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52D0300-673B-32D0-E8CB-8DC017978C4B}"/>
              </a:ext>
            </a:extLst>
          </p:cNvPr>
          <p:cNvSpPr/>
          <p:nvPr userDrawn="1"/>
        </p:nvSpPr>
        <p:spPr>
          <a:xfrm>
            <a:off x="3836276" y="0"/>
            <a:ext cx="3258207"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731520" y="813816"/>
            <a:ext cx="5477256" cy="4581144"/>
          </a:xfrm>
        </p:spPr>
        <p:txBody>
          <a:bodyPr anchor="t">
            <a:normAutofit/>
          </a:bodyPr>
          <a:lstStyle>
            <a:lvl1pPr algn="l">
              <a:lnSpc>
                <a:spcPct val="100000"/>
              </a:lnSpc>
              <a:defRPr sz="4800">
                <a:solidFill>
                  <a:schemeClr val="tx1"/>
                </a:solidFill>
              </a:defRPr>
            </a:lvl1pPr>
          </a:lstStyle>
          <a:p>
            <a:r>
              <a:rPr lang="en-US" dirty="0"/>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520" y="5669280"/>
            <a:ext cx="5376672" cy="777240"/>
          </a:xfrm>
        </p:spPr>
        <p:txBody>
          <a:bodyPr anchor="t">
            <a:normAutofit/>
          </a:bodyPr>
          <a:lstStyle>
            <a:lvl1pPr marL="0" indent="0" algn="l">
              <a:buNone/>
              <a:defRPr sz="1600" b="0" cap="all" spc="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8" name="Date Placeholder 17">
            <a:extLst>
              <a:ext uri="{FF2B5EF4-FFF2-40B4-BE49-F238E27FC236}">
                <a16:creationId xmlns:a16="http://schemas.microsoft.com/office/drawing/2014/main" id="{A77E17E2-B207-BFF2-D048-19ED7563227C}"/>
              </a:ext>
            </a:extLst>
          </p:cNvPr>
          <p:cNvSpPr>
            <a:spLocks noGrp="1"/>
          </p:cNvSpPr>
          <p:nvPr>
            <p:ph type="dt" sz="half" idx="10"/>
          </p:nvPr>
        </p:nvSpPr>
        <p:spPr/>
        <p:txBody>
          <a:bodyPr/>
          <a:lstStyle/>
          <a:p>
            <a:fld id="{D13647E4-A40C-47B0-8F60-493CEFCF7B87}" type="datetime2">
              <a:rPr lang="en-US" smtClean="0"/>
              <a:pPr/>
              <a:t>Wednesday, May 14, 2025</a:t>
            </a:fld>
            <a:endParaRPr lang="en-US" dirty="0"/>
          </a:p>
        </p:txBody>
      </p:sp>
      <p:sp>
        <p:nvSpPr>
          <p:cNvPr id="19" name="Footer Placeholder 18">
            <a:extLst>
              <a:ext uri="{FF2B5EF4-FFF2-40B4-BE49-F238E27FC236}">
                <a16:creationId xmlns:a16="http://schemas.microsoft.com/office/drawing/2014/main" id="{B20D5C17-3A66-391B-8427-0C7ECC43E7A4}"/>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20" name="Slide Number Placeholder 19">
            <a:extLst>
              <a:ext uri="{FF2B5EF4-FFF2-40B4-BE49-F238E27FC236}">
                <a16:creationId xmlns:a16="http://schemas.microsoft.com/office/drawing/2014/main" id="{B774480D-E756-F873-A238-E7C02EE8A338}"/>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08580850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2">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150E36A-9884-F555-9DE7-29A5CD0DEEDD}"/>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A7CCDFE1-20C1-1A89-A376-C1D675D61478}"/>
              </a:ext>
            </a:extLst>
          </p:cNvPr>
          <p:cNvSpPr/>
          <p:nvPr userDrawn="1"/>
        </p:nvSpPr>
        <p:spPr>
          <a:xfrm flipH="1">
            <a:off x="8123336" y="-4"/>
            <a:ext cx="3611463" cy="6858000"/>
          </a:xfrm>
          <a:prstGeom prst="rect">
            <a:avLst/>
          </a:prstGeom>
          <a:gradFill>
            <a:gsLst>
              <a:gs pos="0">
                <a:srgbClr val="DA002F">
                  <a:alpha val="76863"/>
                </a:srgbClr>
              </a:gs>
              <a:gs pos="100000">
                <a:srgbClr val="D351CE">
                  <a:alpha val="51765"/>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C466C24-72A5-F282-661D-C3202619E5DB}"/>
              </a:ext>
            </a:extLst>
          </p:cNvPr>
          <p:cNvSpPr/>
          <p:nvPr userDrawn="1"/>
        </p:nvSpPr>
        <p:spPr>
          <a:xfrm flipH="1">
            <a:off x="8123585" y="-2"/>
            <a:ext cx="4078192" cy="6858000"/>
          </a:xfrm>
          <a:prstGeom prst="rect">
            <a:avLst/>
          </a:prstGeom>
          <a:gradFill>
            <a:gsLst>
              <a:gs pos="22000">
                <a:srgbClr val="93258E">
                  <a:alpha val="70000"/>
                </a:srgbClr>
              </a:gs>
              <a:gs pos="99000">
                <a:srgbClr val="FE4A00">
                  <a:alpha val="74902"/>
                </a:srgb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F4BEF6B-879E-5E03-195B-7B7E6B401F68}"/>
              </a:ext>
            </a:extLst>
          </p:cNvPr>
          <p:cNvSpPr/>
          <p:nvPr userDrawn="1"/>
        </p:nvSpPr>
        <p:spPr>
          <a:xfrm rot="5400000">
            <a:off x="8426853" y="-345671"/>
            <a:ext cx="3429002" cy="4120348"/>
          </a:xfrm>
          <a:prstGeom prst="rect">
            <a:avLst/>
          </a:prstGeom>
          <a:gradFill>
            <a:gsLst>
              <a:gs pos="0">
                <a:srgbClr val="DA002F">
                  <a:alpha val="25490"/>
                </a:srgbClr>
              </a:gs>
              <a:gs pos="49000">
                <a:srgbClr val="93258E">
                  <a:alpha val="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31520" y="612648"/>
            <a:ext cx="4709160" cy="3712464"/>
          </a:xfrm>
        </p:spPr>
        <p:txBody>
          <a:bodyPr anchor="t">
            <a:normAutofit/>
          </a:bodyPr>
          <a:lstStyle>
            <a:lvl1pPr algn="l">
              <a:lnSpc>
                <a:spcPct val="110000"/>
              </a:lnSpc>
              <a:defRPr sz="4400" cap="all" spc="7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520" y="4882896"/>
            <a:ext cx="5376672" cy="1664208"/>
          </a:xfrm>
        </p:spPr>
        <p:txBody>
          <a:bodyPr anchor="ctr">
            <a:normAutofit/>
          </a:bodyPr>
          <a:lstStyle>
            <a:lvl1pPr marL="0" indent="0" algn="l">
              <a:buNone/>
              <a:defRPr sz="1600" cap="all" spc="400" baseline="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9" name="Picture Placeholder 3">
            <a:extLst>
              <a:ext uri="{FF2B5EF4-FFF2-40B4-BE49-F238E27FC236}">
                <a16:creationId xmlns:a16="http://schemas.microsoft.com/office/drawing/2014/main" id="{AF2172B0-5F8C-B7F0-C446-DC4BEE8E6968}"/>
              </a:ext>
            </a:extLst>
          </p:cNvPr>
          <p:cNvSpPr>
            <a:spLocks noGrp="1"/>
          </p:cNvSpPr>
          <p:nvPr>
            <p:ph type="pic" sz="quarter" idx="13"/>
          </p:nvPr>
        </p:nvSpPr>
        <p:spPr>
          <a:xfrm>
            <a:off x="6095751" y="1012537"/>
            <a:ext cx="4756164" cy="4756162"/>
          </a:xfrm>
          <a:custGeom>
            <a:avLst/>
            <a:gdLst>
              <a:gd name="connsiteX0" fmla="*/ 2378082 w 4756164"/>
              <a:gd name="connsiteY0" fmla="*/ 0 h 4756162"/>
              <a:gd name="connsiteX1" fmla="*/ 4756164 w 4756164"/>
              <a:gd name="connsiteY1" fmla="*/ 2378081 h 4756162"/>
              <a:gd name="connsiteX2" fmla="*/ 2378082 w 4756164"/>
              <a:gd name="connsiteY2" fmla="*/ 4756162 h 4756162"/>
              <a:gd name="connsiteX3" fmla="*/ 0 w 4756164"/>
              <a:gd name="connsiteY3" fmla="*/ 2378081 h 4756162"/>
              <a:gd name="connsiteX4" fmla="*/ 2378082 w 4756164"/>
              <a:gd name="connsiteY4" fmla="*/ 0 h 4756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6164" h="4756162">
                <a:moveTo>
                  <a:pt x="2378082" y="0"/>
                </a:moveTo>
                <a:cubicBezTo>
                  <a:pt x="3691460" y="0"/>
                  <a:pt x="4756164" y="1064703"/>
                  <a:pt x="4756164" y="2378081"/>
                </a:cubicBezTo>
                <a:cubicBezTo>
                  <a:pt x="4756164" y="3691459"/>
                  <a:pt x="3691460" y="4756162"/>
                  <a:pt x="2378082" y="4756162"/>
                </a:cubicBezTo>
                <a:cubicBezTo>
                  <a:pt x="1064704" y="4756162"/>
                  <a:pt x="0" y="3691459"/>
                  <a:pt x="0" y="2378081"/>
                </a:cubicBezTo>
                <a:cubicBezTo>
                  <a:pt x="0" y="1064703"/>
                  <a:pt x="1064704" y="0"/>
                  <a:pt x="2378082" y="0"/>
                </a:cubicBezTo>
                <a:close/>
              </a:path>
            </a:pathLst>
          </a:custGeom>
          <a:blipFill>
            <a:blip r:embed="rId2">
              <a:alphaModFix amt="85000"/>
              <a:extLst>
                <a:ext uri="{28A0092B-C50C-407E-A947-70E740481C1C}">
                  <a14:useLocalDpi xmlns:a14="http://schemas.microsoft.com/office/drawing/2010/main"/>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endParaRPr lang="en-US" dirty="0"/>
          </a:p>
        </p:txBody>
      </p:sp>
      <p:sp>
        <p:nvSpPr>
          <p:cNvPr id="12" name="Date Placeholder 11">
            <a:extLst>
              <a:ext uri="{FF2B5EF4-FFF2-40B4-BE49-F238E27FC236}">
                <a16:creationId xmlns:a16="http://schemas.microsoft.com/office/drawing/2014/main" id="{30796B80-FA43-2B89-5F9F-72443F8E5C6E}"/>
              </a:ext>
            </a:extLst>
          </p:cNvPr>
          <p:cNvSpPr>
            <a:spLocks noGrp="1"/>
          </p:cNvSpPr>
          <p:nvPr>
            <p:ph type="dt" sz="half" idx="10"/>
          </p:nvPr>
        </p:nvSpPr>
        <p:spPr>
          <a:xfrm>
            <a:off x="8121724" y="6455664"/>
            <a:ext cx="3472868" cy="365760"/>
          </a:xfrm>
        </p:spPr>
        <p:txBody>
          <a:bodyPr/>
          <a:lstStyle/>
          <a:p>
            <a:r>
              <a:rPr lang="en-US" dirty="0"/>
              <a:t>Nikhil shah</a:t>
            </a:r>
          </a:p>
          <a:p>
            <a:endParaRPr lang="en-US" dirty="0"/>
          </a:p>
        </p:txBody>
      </p:sp>
      <p:sp>
        <p:nvSpPr>
          <p:cNvPr id="13" name="Footer Placeholder 12">
            <a:extLst>
              <a:ext uri="{FF2B5EF4-FFF2-40B4-BE49-F238E27FC236}">
                <a16:creationId xmlns:a16="http://schemas.microsoft.com/office/drawing/2014/main" id="{FED2F463-51E0-AB87-A5B5-6942461AD535}"/>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14" name="Slide Number Placeholder 13">
            <a:extLst>
              <a:ext uri="{FF2B5EF4-FFF2-40B4-BE49-F238E27FC236}">
                <a16:creationId xmlns:a16="http://schemas.microsoft.com/office/drawing/2014/main" id="{FC1096F3-B460-B6B3-0D52-AEFDD7F69A2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11461290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Quote 4">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5686FDD-83D2-42BD-91C1-8F4FCA815954}"/>
              </a:ext>
            </a:extLst>
          </p:cNvPr>
          <p:cNvSpPr/>
          <p:nvPr userDrawn="1"/>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Neue Haas Grotesk Text Pro"/>
              <a:ea typeface="+mn-ea"/>
              <a:cs typeface="+mn-cs"/>
            </a:endParaRPr>
          </a:p>
        </p:txBody>
      </p:sp>
      <p:grpSp>
        <p:nvGrpSpPr>
          <p:cNvPr id="8" name="Group 7">
            <a:extLst>
              <a:ext uri="{FF2B5EF4-FFF2-40B4-BE49-F238E27FC236}">
                <a16:creationId xmlns:a16="http://schemas.microsoft.com/office/drawing/2014/main" id="{F5FB8796-75D7-7C83-08A7-AE7AA22212C3}"/>
              </a:ext>
            </a:extLst>
          </p:cNvPr>
          <p:cNvGrpSpPr/>
          <p:nvPr userDrawn="1"/>
        </p:nvGrpSpPr>
        <p:grpSpPr>
          <a:xfrm flipH="1" flipV="1">
            <a:off x="-12756" y="2522"/>
            <a:ext cx="12217513" cy="6863044"/>
            <a:chOff x="585170" y="-169430"/>
            <a:chExt cx="12217513" cy="6863044"/>
          </a:xfrm>
        </p:grpSpPr>
        <p:sp>
          <p:nvSpPr>
            <p:cNvPr id="9" name="Rectangle 8">
              <a:extLst>
                <a:ext uri="{FF2B5EF4-FFF2-40B4-BE49-F238E27FC236}">
                  <a16:creationId xmlns:a16="http://schemas.microsoft.com/office/drawing/2014/main" id="{EB783C3F-5A9D-D61B-3292-79B9BAF92199}"/>
                </a:ext>
              </a:extLst>
            </p:cNvPr>
            <p:cNvSpPr/>
            <p:nvPr/>
          </p:nvSpPr>
          <p:spPr>
            <a:xfrm>
              <a:off x="585170" y="-169430"/>
              <a:ext cx="12217513" cy="6860523"/>
            </a:xfrm>
            <a:prstGeom prst="rect">
              <a:avLst/>
            </a:prstGeom>
            <a:gradFill>
              <a:gsLst>
                <a:gs pos="0">
                  <a:srgbClr val="FF411C">
                    <a:alpha val="66000"/>
                  </a:srgbClr>
                </a:gs>
                <a:gs pos="99000">
                  <a:srgbClr val="962077"/>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0" name="Rectangle 9">
              <a:extLst>
                <a:ext uri="{FF2B5EF4-FFF2-40B4-BE49-F238E27FC236}">
                  <a16:creationId xmlns:a16="http://schemas.microsoft.com/office/drawing/2014/main" id="{726E92D9-5E37-E37C-03F3-8C7E98648AC4}"/>
                </a:ext>
              </a:extLst>
            </p:cNvPr>
            <p:cNvSpPr/>
            <p:nvPr/>
          </p:nvSpPr>
          <p:spPr>
            <a:xfrm rot="10800000" flipH="1">
              <a:off x="585170" y="-169430"/>
              <a:ext cx="12203060" cy="6863044"/>
            </a:xfrm>
            <a:prstGeom prst="rect">
              <a:avLst/>
            </a:prstGeom>
            <a:gradFill>
              <a:gsLst>
                <a:gs pos="0">
                  <a:srgbClr val="FA0036">
                    <a:alpha val="3922"/>
                  </a:srgbClr>
                </a:gs>
                <a:gs pos="99000">
                  <a:srgbClr val="92248E">
                    <a:alpha val="97647"/>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 name="Rectangle 10">
              <a:extLst>
                <a:ext uri="{FF2B5EF4-FFF2-40B4-BE49-F238E27FC236}">
                  <a16:creationId xmlns:a16="http://schemas.microsoft.com/office/drawing/2014/main" id="{22338184-8002-7C70-BB3E-895CCED3737E}"/>
                </a:ext>
              </a:extLst>
            </p:cNvPr>
            <p:cNvSpPr/>
            <p:nvPr/>
          </p:nvSpPr>
          <p:spPr>
            <a:xfrm rot="5400000" flipH="1">
              <a:off x="5550927" y="-5130142"/>
              <a:ext cx="2286000" cy="12217513"/>
            </a:xfrm>
            <a:prstGeom prst="rect">
              <a:avLst/>
            </a:prstGeom>
            <a:gradFill>
              <a:gsLst>
                <a:gs pos="20000">
                  <a:srgbClr val="D861D4">
                    <a:alpha val="0"/>
                  </a:srgbClr>
                </a:gs>
                <a:gs pos="100000">
                  <a:srgbClr val="FF7037">
                    <a:alpha val="66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420DEC92-79EA-7FB3-88AD-16D5A2A460EA}"/>
                </a:ext>
              </a:extLst>
            </p:cNvPr>
            <p:cNvSpPr/>
            <p:nvPr/>
          </p:nvSpPr>
          <p:spPr>
            <a:xfrm rot="16200000">
              <a:off x="-1672708" y="2090968"/>
              <a:ext cx="6860522" cy="2344765"/>
            </a:xfrm>
            <a:prstGeom prst="rect">
              <a:avLst/>
            </a:prstGeom>
            <a:gradFill>
              <a:gsLst>
                <a:gs pos="0">
                  <a:srgbClr val="FA0036">
                    <a:alpha val="31000"/>
                  </a:srgbClr>
                </a:gs>
                <a:gs pos="43000">
                  <a:srgbClr val="FF907A">
                    <a:alpha val="16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
        <p:nvSpPr>
          <p:cNvPr id="13" name="Rectangle 12">
            <a:extLst>
              <a:ext uri="{FF2B5EF4-FFF2-40B4-BE49-F238E27FC236}">
                <a16:creationId xmlns:a16="http://schemas.microsoft.com/office/drawing/2014/main" id="{DAA43F48-9C17-9469-808D-7E2DC1603B06}"/>
              </a:ext>
            </a:extLst>
          </p:cNvPr>
          <p:cNvSpPr/>
          <p:nvPr userDrawn="1"/>
        </p:nvSpPr>
        <p:spPr>
          <a:xfrm>
            <a:off x="-18286" y="4719145"/>
            <a:ext cx="12221346" cy="21489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731519" y="603504"/>
            <a:ext cx="8248579" cy="3785616"/>
          </a:xfrm>
        </p:spPr>
        <p:txBody>
          <a:bodyPr anchor="t">
            <a:normAutofit/>
          </a:bodyPr>
          <a:lstStyle>
            <a:lvl1pPr algn="l">
              <a:lnSpc>
                <a:spcPct val="100000"/>
              </a:lnSpc>
              <a:defRPr sz="4400">
                <a:solidFill>
                  <a:schemeClr val="bg1"/>
                </a:solidFill>
              </a:defRPr>
            </a:lvl1pPr>
          </a:lstStyle>
          <a:p>
            <a:r>
              <a:rPr lang="en-US" dirty="0"/>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520" y="4965192"/>
            <a:ext cx="5431536" cy="1289304"/>
          </a:xfrm>
        </p:spPr>
        <p:txBody>
          <a:bodyPr anchor="ctr">
            <a:normAutofit/>
          </a:bodyPr>
          <a:lstStyle>
            <a:lvl1pPr marL="0" indent="0" algn="l">
              <a:buNone/>
              <a:defRPr sz="1800" cap="all" spc="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CD5EA18F-A462-4C85-A244-32772AE8C7DF}" type="datetime2">
              <a:rPr lang="en-US" smtClean="0"/>
              <a:t>Wednesday, May 14, 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rot="5400000">
            <a:off x="-1581912" y="1682496"/>
            <a:ext cx="3557016" cy="365760"/>
          </a:xfrm>
          <a:prstGeom prst="rect">
            <a:avLst/>
          </a:prstGeom>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94069474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1" y="294248"/>
            <a:ext cx="10844784" cy="958480"/>
          </a:xfrm>
        </p:spPr>
        <p:txBody>
          <a:bodyPr/>
          <a:lstStyle/>
          <a:p>
            <a:r>
              <a:rPr lang="en-US" dirty="0"/>
              <a:t>Click to edit Master title style</a:t>
            </a:r>
          </a:p>
        </p:txBody>
      </p:sp>
      <p:sp>
        <p:nvSpPr>
          <p:cNvPr id="9" name="Text Placeholder 8">
            <a:extLst>
              <a:ext uri="{FF2B5EF4-FFF2-40B4-BE49-F238E27FC236}">
                <a16:creationId xmlns:a16="http://schemas.microsoft.com/office/drawing/2014/main" id="{DA7BFCD9-16A4-5745-7BB3-7836095FF16B}"/>
              </a:ext>
            </a:extLst>
          </p:cNvPr>
          <p:cNvSpPr>
            <a:spLocks noGrp="1"/>
          </p:cNvSpPr>
          <p:nvPr>
            <p:ph type="body" sz="quarter" idx="13"/>
          </p:nvPr>
        </p:nvSpPr>
        <p:spPr>
          <a:xfrm>
            <a:off x="731521" y="1563624"/>
            <a:ext cx="5074920" cy="4572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a:extLst>
              <a:ext uri="{FF2B5EF4-FFF2-40B4-BE49-F238E27FC236}">
                <a16:creationId xmlns:a16="http://schemas.microsoft.com/office/drawing/2014/main" id="{F30EDC57-7D17-D4C8-5C60-A44A480EA997}"/>
              </a:ext>
            </a:extLst>
          </p:cNvPr>
          <p:cNvSpPr>
            <a:spLocks noGrp="1"/>
          </p:cNvSpPr>
          <p:nvPr>
            <p:ph type="body" sz="quarter" idx="14"/>
          </p:nvPr>
        </p:nvSpPr>
        <p:spPr>
          <a:xfrm>
            <a:off x="6501384" y="1563624"/>
            <a:ext cx="5074920" cy="4572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6ACC96B7-CBD7-4E1F-883F-2320FA3B46D5}" type="datetime2">
              <a:rPr lang="en-US" smtClean="0"/>
              <a:t>Wednesday, May 14, 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86242506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731520" y="292608"/>
            <a:ext cx="10844784" cy="960120"/>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731074" y="1380744"/>
            <a:ext cx="507492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Text Placeholder 10">
            <a:extLst>
              <a:ext uri="{FF2B5EF4-FFF2-40B4-BE49-F238E27FC236}">
                <a16:creationId xmlns:a16="http://schemas.microsoft.com/office/drawing/2014/main" id="{7B5BB1DC-4DAA-D220-25A9-5752C158FDD3}"/>
              </a:ext>
            </a:extLst>
          </p:cNvPr>
          <p:cNvSpPr>
            <a:spLocks noGrp="1"/>
          </p:cNvSpPr>
          <p:nvPr>
            <p:ph type="body" sz="quarter" idx="13"/>
          </p:nvPr>
        </p:nvSpPr>
        <p:spPr>
          <a:xfrm>
            <a:off x="731520" y="2020888"/>
            <a:ext cx="5074920" cy="41147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a:extLst>
              <a:ext uri="{FF2B5EF4-FFF2-40B4-BE49-F238E27FC236}">
                <a16:creationId xmlns:a16="http://schemas.microsoft.com/office/drawing/2014/main" id="{BAB67A04-5E8D-18C5-D47A-A5B5CFE568A1}"/>
              </a:ext>
            </a:extLst>
          </p:cNvPr>
          <p:cNvSpPr>
            <a:spLocks noGrp="1"/>
          </p:cNvSpPr>
          <p:nvPr>
            <p:ph type="body" sz="quarter" idx="14"/>
          </p:nvPr>
        </p:nvSpPr>
        <p:spPr>
          <a:xfrm>
            <a:off x="6500622" y="2020888"/>
            <a:ext cx="5074920" cy="41147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501384" y="1380744"/>
            <a:ext cx="507492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BA8B663E-F5C1-4BBC-963F-2C0AAC89595E}" type="datetime2">
              <a:rPr lang="en-US" smtClean="0"/>
              <a:t>Wednesday, May 14, 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8929690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731520" y="292608"/>
            <a:ext cx="9985248" cy="96012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330304A-BF85-429F-B4C5-5A372662E621}" type="datetime2">
              <a:rPr lang="en-US" smtClean="0"/>
              <a:t>Wednesday, May 14, 2025</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04903156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4A0EA346-764B-44DA-8C93-A7D29299413F}" type="datetime2">
              <a:rPr lang="en-US" smtClean="0"/>
              <a:t>Wednesday, May 14, 2025</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2099192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731520" y="553616"/>
            <a:ext cx="3595634" cy="1757505"/>
          </a:xfrm>
        </p:spPr>
        <p:txBody>
          <a:bodyPr anchor="t">
            <a:normAutofit/>
          </a:bodyPr>
          <a:lstStyle>
            <a:lvl1pPr>
              <a:defRPr sz="2800"/>
            </a:lvl1pPr>
          </a:lstStyle>
          <a:p>
            <a:r>
              <a:rPr lang="en-US" dirty="0"/>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731520" y="2311121"/>
            <a:ext cx="3309608"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6995" y="553616"/>
            <a:ext cx="6439309" cy="5752566"/>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0D4D21C6-717F-4092-8A64-BF3BC65518BE}" type="datetime2">
              <a:rPr lang="en-US" smtClean="0"/>
              <a:t>Wednesday, May 14, 2025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5667785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731520" y="557784"/>
            <a:ext cx="3713996" cy="2212313"/>
          </a:xfrm>
        </p:spPr>
        <p:txBody>
          <a:bodyPr anchor="t">
            <a:normAutofit/>
          </a:bodyPr>
          <a:lstStyle>
            <a:lvl1pPr>
              <a:defRPr sz="3200"/>
            </a:lvl1pPr>
          </a:lstStyle>
          <a:p>
            <a:r>
              <a:rPr lang="en-US" dirty="0"/>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731520" y="2826137"/>
            <a:ext cx="3310128" cy="3153877"/>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CD193F96-6C31-4CEA-83E3-8D0C50B4A634}" type="datetime2">
              <a:rPr lang="en-US" smtClean="0"/>
              <a:t>Wednesday, May 14, 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9" name="Picture Placeholder 8">
            <a:extLst>
              <a:ext uri="{FF2B5EF4-FFF2-40B4-BE49-F238E27FC236}">
                <a16:creationId xmlns:a16="http://schemas.microsoft.com/office/drawing/2014/main" id="{6E5A5D34-8853-9D0F-8F1B-90E5CC5A7D5F}"/>
              </a:ext>
            </a:extLst>
          </p:cNvPr>
          <p:cNvSpPr>
            <a:spLocks noGrp="1"/>
          </p:cNvSpPr>
          <p:nvPr>
            <p:ph type="pic" sz="quarter" idx="13"/>
          </p:nvPr>
        </p:nvSpPr>
        <p:spPr>
          <a:xfrm>
            <a:off x="5421313" y="603504"/>
            <a:ext cx="6154737" cy="5376510"/>
          </a:xfrm>
          <a:blipFill dpi="0" rotWithShape="1">
            <a:blip r:embed="rId2">
              <a:alphaModFix amt="85000"/>
              <a:extLst>
                <a:ext uri="{28A0092B-C50C-407E-A947-70E740481C1C}">
                  <a14:useLocalDpi xmlns:a14="http://schemas.microsoft.com/office/drawing/2010/main"/>
                </a:ext>
              </a:extLst>
            </a:blip>
            <a:srcRect/>
            <a:stretch>
              <a:fillRect/>
            </a:stretch>
          </a:blipFill>
        </p:spPr>
        <p:txBody>
          <a:bodyPr/>
          <a:lstStyle/>
          <a:p>
            <a:endParaRPr lang="en-US" dirty="0"/>
          </a:p>
        </p:txBody>
      </p:sp>
    </p:spTree>
    <p:extLst>
      <p:ext uri="{BB962C8B-B14F-4D97-AF65-F5344CB8AC3E}">
        <p14:creationId xmlns:p14="http://schemas.microsoft.com/office/powerpoint/2010/main" val="26801455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1"/>
      </p:bgRef>
    </p:bg>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0E46A2F-19F0-DFCD-9CE3-04C79F793D8F}"/>
              </a:ext>
            </a:extLst>
          </p:cNvPr>
          <p:cNvSpPr/>
          <p:nvPr userDrawn="1"/>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Neue Haas Grotesk Text Pro"/>
              <a:ea typeface="+mn-ea"/>
              <a:cs typeface="+mn-cs"/>
            </a:endParaRPr>
          </a:p>
        </p:txBody>
      </p:sp>
      <p:sp>
        <p:nvSpPr>
          <p:cNvPr id="7" name="Rectangle 6">
            <a:extLst>
              <a:ext uri="{FF2B5EF4-FFF2-40B4-BE49-F238E27FC236}">
                <a16:creationId xmlns:a16="http://schemas.microsoft.com/office/drawing/2014/main" id="{C51DC8D0-ECB3-9C81-4ADA-D2C30B00B146}"/>
              </a:ext>
            </a:extLst>
          </p:cNvPr>
          <p:cNvSpPr/>
          <p:nvPr userDrawn="1"/>
        </p:nvSpPr>
        <p:spPr>
          <a:xfrm>
            <a:off x="-6" y="1"/>
            <a:ext cx="12192006" cy="3200400"/>
          </a:xfrm>
          <a:prstGeom prst="rect">
            <a:avLst/>
          </a:prstGeom>
          <a:gradFill>
            <a:gsLst>
              <a:gs pos="8000">
                <a:srgbClr val="D861D4"/>
              </a:gs>
              <a:gs pos="100000">
                <a:srgbClr val="DA002F">
                  <a:alpha val="77647"/>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2A9673D-65B2-D6C4-C53F-8652E7E8A8A2}"/>
              </a:ext>
            </a:extLst>
          </p:cNvPr>
          <p:cNvSpPr/>
          <p:nvPr userDrawn="1"/>
        </p:nvSpPr>
        <p:spPr>
          <a:xfrm rot="16200000">
            <a:off x="4495799" y="-4495803"/>
            <a:ext cx="3200402" cy="12192003"/>
          </a:xfrm>
          <a:prstGeom prst="rect">
            <a:avLst/>
          </a:prstGeom>
          <a:gradFill>
            <a:gsLst>
              <a:gs pos="0">
                <a:srgbClr val="FE4A00">
                  <a:alpha val="49804"/>
                </a:srgbClr>
              </a:gs>
              <a:gs pos="99000">
                <a:srgbClr val="92248E">
                  <a:alpha val="62353"/>
                </a:srgb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32E07E3-56CC-285D-C461-695C95F6ECD4}"/>
              </a:ext>
            </a:extLst>
          </p:cNvPr>
          <p:cNvSpPr/>
          <p:nvPr userDrawn="1"/>
        </p:nvSpPr>
        <p:spPr>
          <a:xfrm rot="10800000">
            <a:off x="8115300" y="-1"/>
            <a:ext cx="4076700" cy="3200400"/>
          </a:xfrm>
          <a:prstGeom prst="rect">
            <a:avLst/>
          </a:prstGeom>
          <a:gradFill>
            <a:gsLst>
              <a:gs pos="0">
                <a:srgbClr val="DA002F">
                  <a:alpha val="12941"/>
                </a:srgbClr>
              </a:gs>
              <a:gs pos="84000">
                <a:srgbClr val="FF907A">
                  <a:alpha val="20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F013C450-5422-C684-DC49-499D1A1B957B}"/>
              </a:ext>
            </a:extLst>
          </p:cNvPr>
          <p:cNvSpPr/>
          <p:nvPr userDrawn="1"/>
        </p:nvSpPr>
        <p:spPr>
          <a:xfrm rot="12508972">
            <a:off x="5601200" y="-1241452"/>
            <a:ext cx="4600694" cy="3518859"/>
          </a:xfrm>
          <a:custGeom>
            <a:avLst/>
            <a:gdLst>
              <a:gd name="connsiteX0" fmla="*/ 4600694 w 4600694"/>
              <a:gd name="connsiteY0" fmla="*/ 1140993 h 3518859"/>
              <a:gd name="connsiteX1" fmla="*/ 218087 w 4600694"/>
              <a:gd name="connsiteY1" fmla="*/ 3518859 h 3518859"/>
              <a:gd name="connsiteX2" fmla="*/ 141518 w 4600694"/>
              <a:gd name="connsiteY2" fmla="*/ 3334617 h 3518859"/>
              <a:gd name="connsiteX3" fmla="*/ 0 w 4600694"/>
              <a:gd name="connsiteY3" fmla="*/ 2502877 h 3518859"/>
              <a:gd name="connsiteX4" fmla="*/ 2502877 w 4600694"/>
              <a:gd name="connsiteY4" fmla="*/ 0 h 3518859"/>
              <a:gd name="connsiteX5" fmla="*/ 4526396 w 4600694"/>
              <a:gd name="connsiteY5" fmla="*/ 1029569 h 3518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0694" h="3518859">
                <a:moveTo>
                  <a:pt x="4600694" y="1140993"/>
                </a:moveTo>
                <a:lnTo>
                  <a:pt x="218087" y="3518859"/>
                </a:lnTo>
                <a:lnTo>
                  <a:pt x="141518" y="3334617"/>
                </a:lnTo>
                <a:cubicBezTo>
                  <a:pt x="49860" y="3074390"/>
                  <a:pt x="0" y="2794456"/>
                  <a:pt x="0" y="2502877"/>
                </a:cubicBezTo>
                <a:cubicBezTo>
                  <a:pt x="0" y="1120576"/>
                  <a:pt x="1120576" y="0"/>
                  <a:pt x="2502877" y="0"/>
                </a:cubicBezTo>
                <a:cubicBezTo>
                  <a:pt x="3334417" y="0"/>
                  <a:pt x="4071245" y="405511"/>
                  <a:pt x="4526396" y="1029569"/>
                </a:cubicBezTo>
                <a:close/>
              </a:path>
            </a:pathLst>
          </a:custGeom>
          <a:gradFill>
            <a:gsLst>
              <a:gs pos="31000">
                <a:srgbClr val="FF907A">
                  <a:alpha val="0"/>
                </a:srgbClr>
              </a:gs>
              <a:gs pos="85000">
                <a:srgbClr val="FFBCAF">
                  <a:alpha val="23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1179576"/>
            <a:ext cx="9601200" cy="1728216"/>
          </a:xfrm>
        </p:spPr>
        <p:txBody>
          <a:bodyPr anchor="b">
            <a:noAutofit/>
          </a:bodyPr>
          <a:lstStyle>
            <a:lvl1pPr>
              <a:defRPr sz="6000">
                <a:solidFill>
                  <a:schemeClr val="bg1"/>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731520" y="3657600"/>
            <a:ext cx="10881360" cy="274320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A91CD674-58C1-4AA6-A5DF-2F08B0131830}" type="datetime2">
              <a:rPr lang="en-US" smtClean="0"/>
              <a:pPr/>
              <a:t>Wednesday, May 14,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rot="5400000">
            <a:off x="-1581912" y="1682496"/>
            <a:ext cx="3557016" cy="365760"/>
          </a:xfrm>
          <a:prstGeom prst="rect">
            <a:avLst/>
          </a:prstGeom>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683196668"/>
      </p:ext>
    </p:extLst>
  </p:cSld>
  <p:clrMapOvr>
    <a:overrideClrMapping bg1="lt1" tx1="dk1" bg2="lt2" tx2="dk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clusion 2">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3875154-47EA-9315-F160-02DA5541D650}"/>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Neue Haas Grotesk Text Pro"/>
              <a:ea typeface="+mn-ea"/>
              <a:cs typeface="+mn-cs"/>
            </a:endParaRPr>
          </a:p>
        </p:txBody>
      </p:sp>
      <p:sp>
        <p:nvSpPr>
          <p:cNvPr id="8" name="Rectangle 7">
            <a:extLst>
              <a:ext uri="{FF2B5EF4-FFF2-40B4-BE49-F238E27FC236}">
                <a16:creationId xmlns:a16="http://schemas.microsoft.com/office/drawing/2014/main" id="{9617130E-6216-789E-BE08-6D1E3E75622B}"/>
              </a:ext>
            </a:extLst>
          </p:cNvPr>
          <p:cNvSpPr/>
          <p:nvPr userDrawn="1"/>
        </p:nvSpPr>
        <p:spPr>
          <a:xfrm>
            <a:off x="-6" y="1"/>
            <a:ext cx="12192006" cy="3200400"/>
          </a:xfrm>
          <a:prstGeom prst="rect">
            <a:avLst/>
          </a:prstGeom>
          <a:gradFill>
            <a:gsLst>
              <a:gs pos="8000">
                <a:srgbClr val="D861D4"/>
              </a:gs>
              <a:gs pos="100000">
                <a:srgbClr val="DA002F">
                  <a:alpha val="77647"/>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7499983-7B9C-7C3D-25C2-1715A4226DE4}"/>
              </a:ext>
            </a:extLst>
          </p:cNvPr>
          <p:cNvSpPr/>
          <p:nvPr userDrawn="1"/>
        </p:nvSpPr>
        <p:spPr>
          <a:xfrm rot="16200000">
            <a:off x="4495799" y="-4495803"/>
            <a:ext cx="3200402" cy="12192003"/>
          </a:xfrm>
          <a:prstGeom prst="rect">
            <a:avLst/>
          </a:prstGeom>
          <a:gradFill>
            <a:gsLst>
              <a:gs pos="0">
                <a:srgbClr val="FE4A00">
                  <a:alpha val="49804"/>
                </a:srgbClr>
              </a:gs>
              <a:gs pos="99000">
                <a:srgbClr val="92248E">
                  <a:alpha val="62353"/>
                </a:srgb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0492B90-6109-F01B-1ABB-6BED7A1F1389}"/>
              </a:ext>
            </a:extLst>
          </p:cNvPr>
          <p:cNvSpPr/>
          <p:nvPr userDrawn="1"/>
        </p:nvSpPr>
        <p:spPr>
          <a:xfrm rot="10800000">
            <a:off x="8115300" y="-5"/>
            <a:ext cx="4076700" cy="3200404"/>
          </a:xfrm>
          <a:prstGeom prst="rect">
            <a:avLst/>
          </a:prstGeom>
          <a:gradFill>
            <a:gsLst>
              <a:gs pos="0">
                <a:srgbClr val="DA002F">
                  <a:alpha val="12941"/>
                </a:srgbClr>
              </a:gs>
              <a:gs pos="84000">
                <a:srgbClr val="FF907A">
                  <a:alpha val="20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A8F1BDFB-261A-F796-17BC-584DAB2E77B1}"/>
              </a:ext>
            </a:extLst>
          </p:cNvPr>
          <p:cNvSpPr/>
          <p:nvPr userDrawn="1"/>
        </p:nvSpPr>
        <p:spPr>
          <a:xfrm rot="12508972">
            <a:off x="5601200" y="-1241452"/>
            <a:ext cx="4600694" cy="3518859"/>
          </a:xfrm>
          <a:custGeom>
            <a:avLst/>
            <a:gdLst>
              <a:gd name="connsiteX0" fmla="*/ 4600694 w 4600694"/>
              <a:gd name="connsiteY0" fmla="*/ 1140993 h 3518859"/>
              <a:gd name="connsiteX1" fmla="*/ 218087 w 4600694"/>
              <a:gd name="connsiteY1" fmla="*/ 3518859 h 3518859"/>
              <a:gd name="connsiteX2" fmla="*/ 141518 w 4600694"/>
              <a:gd name="connsiteY2" fmla="*/ 3334617 h 3518859"/>
              <a:gd name="connsiteX3" fmla="*/ 0 w 4600694"/>
              <a:gd name="connsiteY3" fmla="*/ 2502877 h 3518859"/>
              <a:gd name="connsiteX4" fmla="*/ 2502877 w 4600694"/>
              <a:gd name="connsiteY4" fmla="*/ 0 h 3518859"/>
              <a:gd name="connsiteX5" fmla="*/ 4526396 w 4600694"/>
              <a:gd name="connsiteY5" fmla="*/ 1029569 h 3518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0694" h="3518859">
                <a:moveTo>
                  <a:pt x="4600694" y="1140993"/>
                </a:moveTo>
                <a:lnTo>
                  <a:pt x="218087" y="3518859"/>
                </a:lnTo>
                <a:lnTo>
                  <a:pt x="141518" y="3334617"/>
                </a:lnTo>
                <a:cubicBezTo>
                  <a:pt x="49860" y="3074390"/>
                  <a:pt x="0" y="2794456"/>
                  <a:pt x="0" y="2502877"/>
                </a:cubicBezTo>
                <a:cubicBezTo>
                  <a:pt x="0" y="1120576"/>
                  <a:pt x="1120576" y="0"/>
                  <a:pt x="2502877" y="0"/>
                </a:cubicBezTo>
                <a:cubicBezTo>
                  <a:pt x="3334417" y="0"/>
                  <a:pt x="4071245" y="405511"/>
                  <a:pt x="4526396" y="1029569"/>
                </a:cubicBezTo>
                <a:close/>
              </a:path>
            </a:pathLst>
          </a:custGeom>
          <a:gradFill>
            <a:gsLst>
              <a:gs pos="31000">
                <a:srgbClr val="FF907A">
                  <a:alpha val="0"/>
                </a:srgbClr>
              </a:gs>
              <a:gs pos="85000">
                <a:srgbClr val="FFBCAF">
                  <a:alpha val="23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1179576"/>
            <a:ext cx="8741664" cy="1728216"/>
          </a:xfrm>
        </p:spPr>
        <p:txBody>
          <a:bodyPr anchor="b">
            <a:normAutofit/>
          </a:bodyPr>
          <a:lstStyle>
            <a:lvl1pPr>
              <a:defRPr sz="6000">
                <a:solidFill>
                  <a:schemeClr val="bg1"/>
                </a:solidFill>
              </a:defRPr>
            </a:lvl1pPr>
          </a:lstStyle>
          <a:p>
            <a:r>
              <a:rPr lang="en-US" dirty="0"/>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731520" y="3931920"/>
            <a:ext cx="9994392" cy="1806728"/>
          </a:xfrm>
        </p:spPr>
        <p:txBody>
          <a:bodyPr vert="horz" lIns="91440" tIns="45720" rIns="91440" bIns="45720" rtlCol="0">
            <a:noAutofit/>
          </a:bodyPr>
          <a:lstStyle>
            <a:lvl1pPr marL="0" indent="0">
              <a:buNone/>
              <a:defRPr lang="en-US" sz="2400" dirty="0"/>
            </a:lvl1pPr>
            <a:lvl2pPr marL="228600" indent="0">
              <a:buNone/>
              <a:defRPr lang="en-US" sz="2000" dirty="0"/>
            </a:lvl2pPr>
            <a:lvl3pPr marL="457200" indent="0">
              <a:buNone/>
              <a:defRPr lang="en-US" sz="1800" dirty="0"/>
            </a:lvl3pPr>
            <a:lvl4pPr marL="685800" indent="0">
              <a:buNone/>
              <a:defRPr lang="en-US" sz="1600" dirty="0"/>
            </a:lvl4pPr>
            <a:lvl5pPr marL="914400" indent="0">
              <a:buNone/>
              <a:defRPr lang="en-US" sz="14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661B624A-932C-46A9-84E8-980FC6637487}" type="datetime2">
              <a:rPr lang="en-US" smtClean="0"/>
              <a:pPr/>
              <a:t>Wednesday, May 14,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rot="5400000">
            <a:off x="-1581912" y="1682496"/>
            <a:ext cx="3557016" cy="365760"/>
          </a:xfrm>
          <a:prstGeom prst="rect">
            <a:avLst/>
          </a:prstGeom>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591660129"/>
      </p:ext>
    </p:extLst>
  </p:cSld>
  <p:clrMapOvr>
    <a:overrideClrMapping bg1="lt1" tx1="dk1" bg2="lt2" tx2="dk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Content Photo 9">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584144" cy="6858000"/>
          </a:xfrm>
          <a:blipFill dpi="0" rotWithShape="1">
            <a:blip r:embed="rId2">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212663" y="583413"/>
            <a:ext cx="3401568" cy="1527048"/>
          </a:xfrm>
        </p:spPr>
        <p:txBody>
          <a:bodyPr anchor="b">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212790" y="2212975"/>
            <a:ext cx="3401568" cy="4095750"/>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8212663" y="6453002"/>
            <a:ext cx="922372" cy="365125"/>
          </a:xfrm>
        </p:spPr>
        <p:txBody>
          <a:bodyPr/>
          <a:lstStyle/>
          <a:p>
            <a:fld id="{C089F4EF-3CDF-46D7-ADF4-3A52C84FD8BE}" type="datetime1">
              <a:rPr lang="en-US" smtClean="0"/>
              <a:t>5/14/2025</a:t>
            </a:fld>
            <a:endParaRPr lang="en-US" dirty="0"/>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9135035" y="6453002"/>
            <a:ext cx="2546891" cy="365125"/>
          </a:xfrm>
          <a:prstGeom prst="rect">
            <a:avLst/>
          </a:prstGeom>
        </p:spPr>
        <p:txBody>
          <a:bodyPr/>
          <a:lstStyle/>
          <a:p>
            <a:r>
              <a:rPr lang="en-US" dirty="0"/>
              <a:t>Sample Footer Text</a:t>
            </a:r>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18389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2">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CCAF72-A322-2B88-2E9E-10B288C8315E}"/>
              </a:ext>
            </a:extLst>
          </p:cNvPr>
          <p:cNvSpPr/>
          <p:nvPr userDrawn="1"/>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46F7EB3-1AD7-1F11-741F-B9FD7722B3AD}"/>
              </a:ext>
            </a:extLst>
          </p:cNvPr>
          <p:cNvSpPr/>
          <p:nvPr userDrawn="1"/>
        </p:nvSpPr>
        <p:spPr>
          <a:xfrm rot="10800000" flipH="1">
            <a:off x="0" y="0"/>
            <a:ext cx="12192000" cy="6858000"/>
          </a:xfrm>
          <a:prstGeom prst="rect">
            <a:avLst/>
          </a:prstGeom>
          <a:gradFill>
            <a:gsLst>
              <a:gs pos="0">
                <a:srgbClr val="FF6757"/>
              </a:gs>
              <a:gs pos="100000">
                <a:srgbClr val="A3299D"/>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97CB0A0-2948-16CB-AC93-8B113510C798}"/>
              </a:ext>
            </a:extLst>
          </p:cNvPr>
          <p:cNvSpPr/>
          <p:nvPr userDrawn="1"/>
        </p:nvSpPr>
        <p:spPr>
          <a:xfrm rot="10800000">
            <a:off x="0" y="2"/>
            <a:ext cx="12192000" cy="6857998"/>
          </a:xfrm>
          <a:prstGeom prst="rect">
            <a:avLst/>
          </a:prstGeom>
          <a:gradFill>
            <a:gsLst>
              <a:gs pos="0">
                <a:srgbClr val="FF763F">
                  <a:alpha val="44706"/>
                </a:srgbClr>
              </a:gs>
              <a:gs pos="91000">
                <a:srgbClr val="9B3597">
                  <a:alpha val="88000"/>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B56A0C9-C45F-7C70-E9AC-CF62576024C9}"/>
              </a:ext>
            </a:extLst>
          </p:cNvPr>
          <p:cNvSpPr/>
          <p:nvPr userDrawn="1"/>
        </p:nvSpPr>
        <p:spPr>
          <a:xfrm rot="10800000" flipH="1">
            <a:off x="6096602" y="-8364"/>
            <a:ext cx="6077111" cy="6798528"/>
          </a:xfrm>
          <a:prstGeom prst="rect">
            <a:avLst/>
          </a:prstGeom>
          <a:gradFill>
            <a:gsLst>
              <a:gs pos="25000">
                <a:srgbClr val="FF6753">
                  <a:alpha val="0"/>
                </a:srgbClr>
              </a:gs>
              <a:gs pos="100000">
                <a:srgbClr val="EA0032">
                  <a:alpha val="41961"/>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0A50DBA-3FC7-4B72-E90F-9489D6D5BC6D}"/>
              </a:ext>
            </a:extLst>
          </p:cNvPr>
          <p:cNvSpPr/>
          <p:nvPr userDrawn="1"/>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7000">
                <a:srgbClr val="FF907A">
                  <a:alpha val="3000"/>
                </a:srgbClr>
              </a:gs>
              <a:gs pos="100000">
                <a:srgbClr val="FFFFFF">
                  <a:alpha val="15000"/>
                </a:srgb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86384" y="484632"/>
            <a:ext cx="10616184" cy="1527048"/>
          </a:xfrm>
        </p:spPr>
        <p:txBody>
          <a:bodyPr anchor="b">
            <a:normAutofit/>
          </a:bodyPr>
          <a:lstStyle>
            <a:lvl1pPr algn="ctr">
              <a:lnSpc>
                <a:spcPct val="110000"/>
              </a:lnSpc>
              <a:defRPr sz="3600" cap="all" spc="7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527048" y="2176272"/>
            <a:ext cx="9144000" cy="612648"/>
          </a:xfrm>
        </p:spPr>
        <p:txBody>
          <a:bodyPr anchor="t">
            <a:normAutofit/>
          </a:bodyPr>
          <a:lstStyle>
            <a:lvl1pPr marL="0" indent="0" algn="ctr">
              <a:buNone/>
              <a:defRPr sz="1600" cap="all" spc="400" baseline="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5" name="Picture Placeholder 22">
            <a:extLst>
              <a:ext uri="{FF2B5EF4-FFF2-40B4-BE49-F238E27FC236}">
                <a16:creationId xmlns:a16="http://schemas.microsoft.com/office/drawing/2014/main" id="{4ED30C44-E6E6-9E1B-A67B-B5D167F90851}"/>
              </a:ext>
            </a:extLst>
          </p:cNvPr>
          <p:cNvSpPr>
            <a:spLocks noGrp="1"/>
          </p:cNvSpPr>
          <p:nvPr>
            <p:ph type="pic" sz="quarter" idx="13"/>
          </p:nvPr>
        </p:nvSpPr>
        <p:spPr>
          <a:xfrm>
            <a:off x="2343302" y="3351746"/>
            <a:ext cx="7519558" cy="3506255"/>
          </a:xfrm>
          <a:custGeom>
            <a:avLst/>
            <a:gdLst>
              <a:gd name="connsiteX0" fmla="*/ 3759779 w 7519558"/>
              <a:gd name="connsiteY0" fmla="*/ 0 h 3506255"/>
              <a:gd name="connsiteX1" fmla="*/ 7513560 w 7519558"/>
              <a:gd name="connsiteY1" fmla="*/ 3387468 h 3506255"/>
              <a:gd name="connsiteX2" fmla="*/ 7519558 w 7519558"/>
              <a:gd name="connsiteY2" fmla="*/ 3506255 h 3506255"/>
              <a:gd name="connsiteX3" fmla="*/ 0 w 7519558"/>
              <a:gd name="connsiteY3" fmla="*/ 3506255 h 3506255"/>
              <a:gd name="connsiteX4" fmla="*/ 5998 w 7519558"/>
              <a:gd name="connsiteY4" fmla="*/ 3387468 h 3506255"/>
              <a:gd name="connsiteX5" fmla="*/ 3759779 w 7519558"/>
              <a:gd name="connsiteY5" fmla="*/ 0 h 350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9558" h="3506255">
                <a:moveTo>
                  <a:pt x="3759779" y="0"/>
                </a:moveTo>
                <a:cubicBezTo>
                  <a:pt x="5713450" y="0"/>
                  <a:pt x="7320331" y="1484777"/>
                  <a:pt x="7513560" y="3387468"/>
                </a:cubicBezTo>
                <a:lnTo>
                  <a:pt x="7519558" y="3506255"/>
                </a:lnTo>
                <a:lnTo>
                  <a:pt x="0" y="3506255"/>
                </a:lnTo>
                <a:lnTo>
                  <a:pt x="5998" y="3387468"/>
                </a:lnTo>
                <a:cubicBezTo>
                  <a:pt x="199227" y="1484777"/>
                  <a:pt x="1806109" y="0"/>
                  <a:pt x="3759779" y="0"/>
                </a:cubicBezTo>
                <a:close/>
              </a:path>
            </a:pathLst>
          </a:custGeom>
          <a:blipFill>
            <a:blip r:embed="rId2">
              <a:alphaModFix amt="85000"/>
              <a:extLst>
                <a:ext uri="{28A0092B-C50C-407E-A947-70E740481C1C}">
                  <a14:useLocalDpi xmlns:a14="http://schemas.microsoft.com/office/drawing/2010/main"/>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endParaRPr lang="en-US" dirty="0"/>
          </a:p>
        </p:txBody>
      </p:sp>
      <p:sp>
        <p:nvSpPr>
          <p:cNvPr id="12" name="Date Placeholder 11">
            <a:extLst>
              <a:ext uri="{FF2B5EF4-FFF2-40B4-BE49-F238E27FC236}">
                <a16:creationId xmlns:a16="http://schemas.microsoft.com/office/drawing/2014/main" id="{30796B80-FA43-2B89-5F9F-72443F8E5C6E}"/>
              </a:ext>
            </a:extLst>
          </p:cNvPr>
          <p:cNvSpPr>
            <a:spLocks noGrp="1"/>
          </p:cNvSpPr>
          <p:nvPr>
            <p:ph type="dt" sz="half" idx="10"/>
          </p:nvPr>
        </p:nvSpPr>
        <p:spPr>
          <a:xfrm>
            <a:off x="8121724" y="86868"/>
            <a:ext cx="3472868" cy="365760"/>
          </a:xfrm>
        </p:spPr>
        <p:txBody>
          <a:bodyPr/>
          <a:lstStyle>
            <a:lvl1pPr>
              <a:defRPr>
                <a:solidFill>
                  <a:schemeClr val="tx1"/>
                </a:solidFill>
              </a:defRPr>
            </a:lvl1pPr>
          </a:lstStyle>
          <a:p>
            <a:fld id="{D13647E4-A40C-47B0-8F60-493CEFCF7B87}" type="datetime2">
              <a:rPr lang="en-US" smtClean="0"/>
              <a:pPr/>
              <a:t>Wednesday, May 14, 2025</a:t>
            </a:fld>
            <a:endParaRPr lang="en-US" dirty="0"/>
          </a:p>
        </p:txBody>
      </p:sp>
      <p:sp>
        <p:nvSpPr>
          <p:cNvPr id="13" name="Footer Placeholder 12">
            <a:extLst>
              <a:ext uri="{FF2B5EF4-FFF2-40B4-BE49-F238E27FC236}">
                <a16:creationId xmlns:a16="http://schemas.microsoft.com/office/drawing/2014/main" id="{FED2F463-51E0-AB87-A5B5-6942461AD535}"/>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14" name="Slide Number Placeholder 13">
            <a:extLst>
              <a:ext uri="{FF2B5EF4-FFF2-40B4-BE49-F238E27FC236}">
                <a16:creationId xmlns:a16="http://schemas.microsoft.com/office/drawing/2014/main" id="{FC1096F3-B460-B6B3-0D52-AEFDD7F69A2E}"/>
              </a:ext>
            </a:extLst>
          </p:cNvPr>
          <p:cNvSpPr>
            <a:spLocks noGrp="1"/>
          </p:cNvSpPr>
          <p:nvPr>
            <p:ph type="sldNum" sz="quarter" idx="12"/>
          </p:nvPr>
        </p:nvSpPr>
        <p:spPr>
          <a:xfrm>
            <a:off x="11576304" y="86868"/>
            <a:ext cx="548640" cy="365760"/>
          </a:xfrm>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5099416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38937" y="548640"/>
            <a:ext cx="6093225" cy="1143000"/>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793885" cy="6858000"/>
          </a:xfrm>
          <a:blipFill>
            <a:blip r:embed="rId2" cstate="print">
              <a:alphaModFix amt="85000"/>
              <a:extLst>
                <a:ext uri="{28A0092B-C50C-407E-A947-70E740481C1C}">
                  <a14:useLocalDpi xmlns:a14="http://schemas.microsoft.com/office/drawing/2010/main"/>
                </a:ext>
              </a:extLst>
            </a:blip>
            <a:stretch>
              <a:fillRect/>
            </a:stretch>
          </a:blipFill>
        </p:spPr>
        <p:txBody>
          <a:bodyPr vert="horz" lIns="91440" tIns="45720" rIns="91440" bIns="45720" rtlCol="0">
            <a:normAutofit/>
          </a:bodyPr>
          <a:lstStyle>
            <a:lvl1pPr>
              <a:defRPr lang="en-US"/>
            </a:lvl1pPr>
          </a:lstStyle>
          <a:p>
            <a:pPr lvl="0"/>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38937" y="1828800"/>
            <a:ext cx="6071616"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a:off x="5538937" y="6453002"/>
            <a:ext cx="3337584" cy="365125"/>
          </a:xfrm>
        </p:spPr>
        <p:txBody>
          <a:bodyPr/>
          <a:lstStyle/>
          <a:p>
            <a:fld id="{8FACD271-2BB0-4C13-9E3A-50B90F57CA5B}" type="datetime1">
              <a:rPr lang="en-US" smtClean="0"/>
              <a:t>5/14/2025</a:t>
            </a:fld>
            <a:endParaRPr lang="en-US" dirty="0"/>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a:xfrm rot="5400000">
            <a:off x="-1581912" y="1682496"/>
            <a:ext cx="3557016" cy="365760"/>
          </a:xfrm>
          <a:prstGeom prst="rect">
            <a:avLst/>
          </a:prstGeom>
        </p:spPr>
        <p:txBody>
          <a:bodyPr/>
          <a:lstStyle/>
          <a:p>
            <a:r>
              <a:rPr lang="en-US" dirty="0"/>
              <a:t>Sample Footer Text</a:t>
            </a:r>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69189795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4678" y="550217"/>
            <a:ext cx="3657603" cy="1453896"/>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31521" y="2295144"/>
            <a:ext cx="3490176" cy="4041648"/>
          </a:xfrm>
          <a:blipFill>
            <a:blip r:embed="rId2" cstate="print">
              <a:alphaModFix amt="85000"/>
              <a:extLst>
                <a:ext uri="{28A0092B-C50C-407E-A947-70E740481C1C}">
                  <a14:useLocalDpi xmlns:a14="http://schemas.microsoft.com/office/drawing/2010/main"/>
                </a:ext>
              </a:extLst>
            </a:blip>
            <a:stretch>
              <a:fillRect/>
            </a:stretch>
          </a:blipFill>
        </p:spPr>
        <p:txBody>
          <a:bodyPr vert="horz" lIns="91440" tIns="45720" rIns="91440" bIns="45720" rtlCol="0">
            <a:normAutofit/>
          </a:bodyPr>
          <a:lstStyle>
            <a:lvl1pPr>
              <a:defRPr lang="en-US"/>
            </a:lvl1pPr>
          </a:lstStyle>
          <a:p>
            <a:pPr lvl="0"/>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016500" y="549275"/>
            <a:ext cx="6561138" cy="5759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73859A7-84EB-4384-87AF-59CC16704CF8}" type="datetime1">
              <a:rPr lang="en-US" smtClean="0"/>
              <a:t>5/14/2025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210979951"/>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theme" Target="../theme/theme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E3211F5-0F92-9768-CA9E-42BD20D242AD}"/>
              </a:ext>
            </a:extLst>
          </p:cNvPr>
          <p:cNvSpPr/>
          <p:nvPr userDrawn="1"/>
        </p:nvSpPr>
        <p:spPr>
          <a:xfrm rot="10800000" flipH="1">
            <a:off x="0" y="6400798"/>
            <a:ext cx="12192000" cy="457202"/>
          </a:xfrm>
          <a:prstGeom prst="rect">
            <a:avLst/>
          </a:prstGeom>
          <a:gradFill>
            <a:gsLst>
              <a:gs pos="62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6965722-DE3B-A05F-AE94-E31AF26EBF9D}"/>
              </a:ext>
            </a:extLst>
          </p:cNvPr>
          <p:cNvSpPr/>
          <p:nvPr userDrawn="1"/>
        </p:nvSpPr>
        <p:spPr>
          <a:xfrm flipH="1">
            <a:off x="4076700" y="6400799"/>
            <a:ext cx="8115298"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1033272" y="347472"/>
            <a:ext cx="9985248" cy="1325880"/>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1033272" y="1837944"/>
            <a:ext cx="9985248" cy="435254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6922008" y="6455664"/>
            <a:ext cx="4672584" cy="365760"/>
          </a:xfrm>
          <a:prstGeom prst="rect">
            <a:avLst/>
          </a:prstGeom>
        </p:spPr>
        <p:txBody>
          <a:bodyPr vert="horz" lIns="91440" tIns="45720" rIns="91440" bIns="45720" rtlCol="0" anchor="ctr"/>
          <a:lstStyle>
            <a:lvl1pPr algn="r">
              <a:defRPr sz="800" cap="all" spc="300" baseline="0">
                <a:solidFill>
                  <a:schemeClr val="bg1"/>
                </a:solidFill>
              </a:defRPr>
            </a:lvl1pPr>
          </a:lstStyle>
          <a:p>
            <a:r>
              <a:rPr lang="en-US" dirty="0"/>
              <a:t>Nikhil shah</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576304" y="6455664"/>
            <a:ext cx="548640" cy="365760"/>
          </a:xfrm>
          <a:prstGeom prst="rect">
            <a:avLst/>
          </a:prstGeom>
        </p:spPr>
        <p:txBody>
          <a:bodyPr vert="horz" lIns="91440" tIns="45720" rIns="91440" bIns="45720" rtlCol="0" anchor="ctr"/>
          <a:lstStyle>
            <a:lvl1pPr algn="r">
              <a:defRPr sz="800" spc="200" baseline="0">
                <a:solidFill>
                  <a:schemeClr val="bg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0732316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Lst>
  <p:hf hdr="0"/>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1.xml"/><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2.xml"/><Relationship Id="rId1" Type="http://schemas.openxmlformats.org/officeDocument/2006/relationships/slideLayout" Target="../slideLayouts/slideLayout89.xml"/></Relationships>
</file>

<file path=ppt/slides/_rels/slide1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3.xml"/><Relationship Id="rId1" Type="http://schemas.openxmlformats.org/officeDocument/2006/relationships/slideLayout" Target="../slideLayouts/slideLayout8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5.xml"/><Relationship Id="rId1" Type="http://schemas.openxmlformats.org/officeDocument/2006/relationships/slideLayout" Target="../slideLayouts/slideLayout90.xml"/></Relationships>
</file>

<file path=ppt/slides/_rels/slide1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6.xml"/><Relationship Id="rId1" Type="http://schemas.openxmlformats.org/officeDocument/2006/relationships/slideLayout" Target="../slideLayouts/slideLayout90.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2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9.xml"/><Relationship Id="rId1" Type="http://schemas.openxmlformats.org/officeDocument/2006/relationships/slideLayout" Target="../slideLayouts/slideLayout8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0.xml"/><Relationship Id="rId1" Type="http://schemas.openxmlformats.org/officeDocument/2006/relationships/slideLayout" Target="../slideLayouts/slideLayout89.xml"/></Relationships>
</file>

<file path=ppt/slides/_rels/slide2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1.xml"/><Relationship Id="rId1" Type="http://schemas.openxmlformats.org/officeDocument/2006/relationships/slideLayout" Target="../slideLayouts/slideLayout44.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8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2" Type="http://schemas.openxmlformats.org/officeDocument/2006/relationships/hyperlink" Target="mailto:nikhilshah.net@hotmail.com" TargetMode="External"/><Relationship Id="rId1" Type="http://schemas.openxmlformats.org/officeDocument/2006/relationships/slideLayout" Target="../slideLayouts/slideLayout8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xml"/><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9.xml"/><Relationship Id="rId1" Type="http://schemas.openxmlformats.org/officeDocument/2006/relationships/slideLayout" Target="../slideLayouts/slideLayout9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9A813-5F06-D2BC-628B-33F17BD93C1F}"/>
              </a:ext>
            </a:extLst>
          </p:cNvPr>
          <p:cNvSpPr>
            <a:spLocks noGrp="1"/>
          </p:cNvSpPr>
          <p:nvPr>
            <p:ph type="ctrTitle"/>
          </p:nvPr>
        </p:nvSpPr>
        <p:spPr>
          <a:xfrm>
            <a:off x="1527048" y="1106424"/>
            <a:ext cx="9144000" cy="2990088"/>
          </a:xfrm>
        </p:spPr>
        <p:txBody>
          <a:bodyPr anchor="ctr">
            <a:normAutofit/>
          </a:bodyPr>
          <a:lstStyle/>
          <a:p>
            <a:pPr>
              <a:lnSpc>
                <a:spcPct val="100000"/>
              </a:lnSpc>
            </a:pPr>
            <a:r>
              <a:rPr lang="en-IN" sz="4400"/>
              <a:t>Prompt Engineering: Optimizing Interactions with AI Models</a:t>
            </a:r>
          </a:p>
        </p:txBody>
      </p:sp>
      <p:sp>
        <p:nvSpPr>
          <p:cNvPr id="3" name="Subtitle 2">
            <a:extLst>
              <a:ext uri="{FF2B5EF4-FFF2-40B4-BE49-F238E27FC236}">
                <a16:creationId xmlns:a16="http://schemas.microsoft.com/office/drawing/2014/main" id="{BE06EB73-2F3C-CB1C-5752-48FDCD21250D}"/>
              </a:ext>
            </a:extLst>
          </p:cNvPr>
          <p:cNvSpPr>
            <a:spLocks noGrp="1"/>
          </p:cNvSpPr>
          <p:nvPr>
            <p:ph type="subTitle" idx="1"/>
          </p:nvPr>
        </p:nvSpPr>
        <p:spPr>
          <a:xfrm>
            <a:off x="1527048" y="5367528"/>
            <a:ext cx="9144000" cy="1051560"/>
          </a:xfrm>
        </p:spPr>
        <p:txBody>
          <a:bodyPr anchor="ctr">
            <a:normAutofit/>
          </a:bodyPr>
          <a:lstStyle/>
          <a:p>
            <a:r>
              <a:rPr lang="en-IN" dirty="0"/>
              <a:t>Enhancing user experience with AI through prompts</a:t>
            </a:r>
          </a:p>
        </p:txBody>
      </p:sp>
      <p:sp>
        <p:nvSpPr>
          <p:cNvPr id="4" name="Date Placeholder 3">
            <a:extLst>
              <a:ext uri="{FF2B5EF4-FFF2-40B4-BE49-F238E27FC236}">
                <a16:creationId xmlns:a16="http://schemas.microsoft.com/office/drawing/2014/main" id="{0E0F85A9-60C3-4CD5-F9BD-17279F85364A}"/>
              </a:ext>
            </a:extLst>
          </p:cNvPr>
          <p:cNvSpPr>
            <a:spLocks noGrp="1"/>
          </p:cNvSpPr>
          <p:nvPr>
            <p:ph type="dt" sz="half" idx="10"/>
          </p:nvPr>
        </p:nvSpPr>
        <p:spPr>
          <a:xfrm>
            <a:off x="6922008" y="6455664"/>
            <a:ext cx="4672584" cy="365760"/>
          </a:xfrm>
        </p:spPr>
        <p:txBody>
          <a:bodyPr anchor="ctr">
            <a:normAutofit/>
          </a:bodyPr>
          <a:lstStyle/>
          <a:p>
            <a:pPr>
              <a:spcAft>
                <a:spcPts val="600"/>
              </a:spcAft>
            </a:pPr>
            <a:r>
              <a:rPr lang="en-US" dirty="0"/>
              <a:t>Nikhil shah</a:t>
            </a:r>
          </a:p>
          <a:p>
            <a:pPr>
              <a:spcAft>
                <a:spcPts val="600"/>
              </a:spcAft>
            </a:pPr>
            <a:endParaRPr lang="en-US" dirty="0"/>
          </a:p>
        </p:txBody>
      </p:sp>
      <p:sp>
        <p:nvSpPr>
          <p:cNvPr id="5" name="Footer Placeholder 4">
            <a:extLst>
              <a:ext uri="{FF2B5EF4-FFF2-40B4-BE49-F238E27FC236}">
                <a16:creationId xmlns:a16="http://schemas.microsoft.com/office/drawing/2014/main" id="{646C483A-D4E9-7287-8FBC-3B92DB18BE1C}"/>
              </a:ext>
            </a:extLst>
          </p:cNvPr>
          <p:cNvSpPr>
            <a:spLocks noGrp="1"/>
          </p:cNvSpPr>
          <p:nvPr>
            <p:ph type="ftr" sz="quarter" idx="4294967295"/>
          </p:nvPr>
        </p:nvSpPr>
        <p:spPr>
          <a:xfrm rot="5400000">
            <a:off x="-1581912" y="1682496"/>
            <a:ext cx="3557016" cy="365760"/>
          </a:xfrm>
          <a:prstGeom prst="rect">
            <a:avLst/>
          </a:prstGeo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A7549E99-CEBC-8083-EFEC-E8568E3FAC72}"/>
              </a:ext>
            </a:extLst>
          </p:cNvPr>
          <p:cNvSpPr>
            <a:spLocks noGrp="1"/>
          </p:cNvSpPr>
          <p:nvPr>
            <p:ph type="sldNum" sz="quarter" idx="12"/>
          </p:nvPr>
        </p:nvSpPr>
        <p:spPr>
          <a:xfrm>
            <a:off x="11576304" y="6455664"/>
            <a:ext cx="548640" cy="365760"/>
          </a:xfrm>
        </p:spPr>
        <p:txBody>
          <a:bodyPr anchor="ctr">
            <a:normAutofit/>
          </a:bodyPr>
          <a:lstStyle/>
          <a:p>
            <a:pPr>
              <a:spcAft>
                <a:spcPts val="600"/>
              </a:spcAft>
            </a:pPr>
            <a:fld id="{CC057153-B650-4DEB-B370-79DDCFDCE934}" type="slidenum">
              <a:rPr lang="en-US" smtClean="0"/>
              <a:pPr>
                <a:spcAft>
                  <a:spcPts val="600"/>
                </a:spcAft>
              </a:pPr>
              <a:t>1</a:t>
            </a:fld>
            <a:endParaRPr lang="en-US"/>
          </a:p>
        </p:txBody>
      </p:sp>
    </p:spTree>
    <p:extLst>
      <p:ext uri="{BB962C8B-B14F-4D97-AF65-F5344CB8AC3E}">
        <p14:creationId xmlns:p14="http://schemas.microsoft.com/office/powerpoint/2010/main" val="2642112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2ECC8-0AF6-7CED-8199-4C66B5899722}"/>
              </a:ext>
            </a:extLst>
          </p:cNvPr>
          <p:cNvSpPr>
            <a:spLocks noGrp="1"/>
          </p:cNvSpPr>
          <p:nvPr>
            <p:ph type="title"/>
          </p:nvPr>
        </p:nvSpPr>
        <p:spPr>
          <a:xfrm>
            <a:off x="4837176" y="3419856"/>
            <a:ext cx="6574536" cy="2724912"/>
          </a:xfrm>
        </p:spPr>
        <p:txBody>
          <a:bodyPr anchor="b">
            <a:normAutofit/>
          </a:bodyPr>
          <a:lstStyle/>
          <a:p>
            <a:pPr>
              <a:lnSpc>
                <a:spcPct val="100000"/>
              </a:lnSpc>
            </a:pPr>
            <a:r>
              <a:rPr lang="en-IN" sz="4100"/>
              <a:t>Strategies for Effective Prompt Engineering</a:t>
            </a:r>
          </a:p>
        </p:txBody>
      </p:sp>
      <p:sp>
        <p:nvSpPr>
          <p:cNvPr id="11" name="Text Placeholder 2">
            <a:extLst>
              <a:ext uri="{FF2B5EF4-FFF2-40B4-BE49-F238E27FC236}">
                <a16:creationId xmlns:a16="http://schemas.microsoft.com/office/drawing/2014/main" id="{C405AADC-7F6E-B003-D668-8B5B0229551C}"/>
              </a:ext>
            </a:extLst>
          </p:cNvPr>
          <p:cNvSpPr>
            <a:spLocks noGrp="1"/>
          </p:cNvSpPr>
          <p:nvPr>
            <p:ph type="body" idx="1"/>
          </p:nvPr>
        </p:nvSpPr>
        <p:spPr>
          <a:xfrm>
            <a:off x="4837176" y="448056"/>
            <a:ext cx="6784848" cy="1389888"/>
          </a:xfrm>
        </p:spPr>
        <p:txBody>
          <a:bodyPr/>
          <a:lstStyle/>
          <a:p>
            <a:endParaRPr lang="en-US"/>
          </a:p>
        </p:txBody>
      </p:sp>
      <p:sp>
        <p:nvSpPr>
          <p:cNvPr id="4" name="Date Placeholder 3">
            <a:extLst>
              <a:ext uri="{FF2B5EF4-FFF2-40B4-BE49-F238E27FC236}">
                <a16:creationId xmlns:a16="http://schemas.microsoft.com/office/drawing/2014/main" id="{262D8172-7D50-D92B-4BDF-8779F1923AA6}"/>
              </a:ext>
            </a:extLst>
          </p:cNvPr>
          <p:cNvSpPr>
            <a:spLocks noGrp="1"/>
          </p:cNvSpPr>
          <p:nvPr>
            <p:ph type="dt" sz="half" idx="10"/>
          </p:nvPr>
        </p:nvSpPr>
        <p:spPr>
          <a:xfrm>
            <a:off x="6922008" y="6455664"/>
            <a:ext cx="4672584" cy="365760"/>
          </a:xfrm>
        </p:spPr>
        <p:txBody>
          <a:bodyPr anchor="ctr">
            <a:normAutofit/>
          </a:bodyPr>
          <a:lstStyle/>
          <a:p>
            <a:pPr>
              <a:spcAft>
                <a:spcPts val="600"/>
              </a:spcAft>
            </a:pPr>
            <a:r>
              <a:rPr lang="en-US" dirty="0"/>
              <a:t>Nikhil shah</a:t>
            </a:r>
          </a:p>
          <a:p>
            <a:pPr>
              <a:spcAft>
                <a:spcPts val="600"/>
              </a:spcAft>
            </a:pPr>
            <a:endParaRPr lang="en-US" dirty="0"/>
          </a:p>
        </p:txBody>
      </p:sp>
      <p:sp>
        <p:nvSpPr>
          <p:cNvPr id="5" name="Footer Placeholder 4">
            <a:extLst>
              <a:ext uri="{FF2B5EF4-FFF2-40B4-BE49-F238E27FC236}">
                <a16:creationId xmlns:a16="http://schemas.microsoft.com/office/drawing/2014/main" id="{A723796F-C2AF-21C7-1624-D9B15AE8EFDD}"/>
              </a:ext>
            </a:extLst>
          </p:cNvPr>
          <p:cNvSpPr>
            <a:spLocks noGrp="1"/>
          </p:cNvSpPr>
          <p:nvPr>
            <p:ph type="ftr" sz="quarter" idx="11"/>
          </p:nvPr>
        </p:nvSpPr>
        <p:spPr>
          <a:xfrm rot="5400000">
            <a:off x="-1581912" y="1682496"/>
            <a:ext cx="3557016" cy="365760"/>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3AE2E7B2-CB35-75F5-0E5F-82051FCEE510}"/>
              </a:ext>
            </a:extLst>
          </p:cNvPr>
          <p:cNvSpPr>
            <a:spLocks noGrp="1"/>
          </p:cNvSpPr>
          <p:nvPr>
            <p:ph type="sldNum" sz="quarter" idx="12"/>
          </p:nvPr>
        </p:nvSpPr>
        <p:spPr>
          <a:xfrm>
            <a:off x="11576304" y="6455664"/>
            <a:ext cx="548640" cy="365760"/>
          </a:xfrm>
        </p:spPr>
        <p:txBody>
          <a:bodyPr anchor="ctr">
            <a:normAutofit/>
          </a:bodyPr>
          <a:lstStyle/>
          <a:p>
            <a:pPr>
              <a:spcAft>
                <a:spcPts val="600"/>
              </a:spcAft>
            </a:pPr>
            <a:fld id="{CC057153-B650-4DEB-B370-79DDCFDCE934}" type="slidenum">
              <a:rPr lang="en-US" smtClean="0"/>
              <a:pPr>
                <a:spcAft>
                  <a:spcPts val="600"/>
                </a:spcAft>
              </a:pPr>
              <a:t>10</a:t>
            </a:fld>
            <a:endParaRPr lang="en-US"/>
          </a:p>
        </p:txBody>
      </p:sp>
    </p:spTree>
    <p:extLst>
      <p:ext uri="{BB962C8B-B14F-4D97-AF65-F5344CB8AC3E}">
        <p14:creationId xmlns:p14="http://schemas.microsoft.com/office/powerpoint/2010/main" val="42202588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B1774-0021-36E8-A6F6-BDC344AE0D9F}"/>
              </a:ext>
            </a:extLst>
          </p:cNvPr>
          <p:cNvSpPr>
            <a:spLocks noGrp="1"/>
          </p:cNvSpPr>
          <p:nvPr>
            <p:ph type="title"/>
          </p:nvPr>
        </p:nvSpPr>
        <p:spPr>
          <a:xfrm>
            <a:off x="8311896" y="832104"/>
            <a:ext cx="3273552" cy="1947672"/>
          </a:xfrm>
        </p:spPr>
        <p:txBody>
          <a:bodyPr vert="horz" lIns="91440" tIns="45720" rIns="91440" bIns="45720" rtlCol="0" anchor="b">
            <a:normAutofit/>
          </a:bodyPr>
          <a:lstStyle/>
          <a:p>
            <a:r>
              <a:rPr lang="en-US" b="1" kern="1200">
                <a:latin typeface="+mj-lt"/>
                <a:ea typeface="+mj-ea"/>
                <a:cs typeface="+mj-cs"/>
              </a:rPr>
              <a:t>Contextual Relevance and Specificity</a:t>
            </a:r>
          </a:p>
        </p:txBody>
      </p:sp>
      <p:sp>
        <p:nvSpPr>
          <p:cNvPr id="8" name="TextBox 7">
            <a:extLst>
              <a:ext uri="{FF2B5EF4-FFF2-40B4-BE49-F238E27FC236}">
                <a16:creationId xmlns:a16="http://schemas.microsoft.com/office/drawing/2014/main" id="{866B739B-C046-4EE6-859F-DE60B195E84F}"/>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2852928"/>
            <a:ext cx="3273552" cy="2953512"/>
          </a:xfrm>
          <a:prstGeom prst="rect">
            <a:avLst/>
          </a:prstGeom>
        </p:spPr>
        <p:txBody>
          <a:bodyPr>
            <a:normAutofit/>
          </a:bodyPr>
          <a:lstStyle/>
          <a:p>
            <a:pPr marL="0" indent="0">
              <a:lnSpc>
                <a:spcPct val="90000"/>
              </a:lnSpc>
              <a:spcBef>
                <a:spcPts val="2500"/>
              </a:spcBef>
              <a:spcAft>
                <a:spcPts val="600"/>
              </a:spcAft>
              <a:buNone/>
            </a:pPr>
            <a:r>
              <a:rPr lang="en-US" sz="900" b="1"/>
              <a:t>Importance of Context</a:t>
            </a:r>
          </a:p>
          <a:p>
            <a:pPr marL="0" lvl="1" indent="0">
              <a:lnSpc>
                <a:spcPct val="90000"/>
              </a:lnSpc>
              <a:spcBef>
                <a:spcPts val="1000"/>
              </a:spcBef>
              <a:spcAft>
                <a:spcPts val="600"/>
              </a:spcAft>
              <a:buNone/>
            </a:pPr>
            <a:r>
              <a:rPr lang="en-US" sz="900"/>
              <a:t>Contextual relevance ensures AI models understand the subject matter, leading to more accurate responses.</a:t>
            </a:r>
          </a:p>
          <a:p>
            <a:pPr marL="0" indent="0">
              <a:lnSpc>
                <a:spcPct val="90000"/>
              </a:lnSpc>
              <a:spcBef>
                <a:spcPts val="2500"/>
              </a:spcBef>
              <a:spcAft>
                <a:spcPts val="600"/>
              </a:spcAft>
              <a:buNone/>
            </a:pPr>
            <a:r>
              <a:rPr lang="en-US" sz="900" b="1"/>
              <a:t>Specificity in Prompts</a:t>
            </a:r>
          </a:p>
          <a:p>
            <a:pPr marL="0" lvl="1" indent="0">
              <a:lnSpc>
                <a:spcPct val="90000"/>
              </a:lnSpc>
              <a:spcBef>
                <a:spcPts val="1000"/>
              </a:spcBef>
              <a:spcAft>
                <a:spcPts val="600"/>
              </a:spcAft>
              <a:buNone/>
            </a:pPr>
            <a:r>
              <a:rPr lang="en-US" sz="900"/>
              <a:t>Specific prompts guide AI models to focus on particular topics, improving the quality and relevance of answers.</a:t>
            </a:r>
          </a:p>
          <a:p>
            <a:pPr marL="0" indent="0">
              <a:lnSpc>
                <a:spcPct val="90000"/>
              </a:lnSpc>
              <a:spcBef>
                <a:spcPts val="2500"/>
              </a:spcBef>
              <a:spcAft>
                <a:spcPts val="600"/>
              </a:spcAft>
              <a:buNone/>
            </a:pPr>
            <a:r>
              <a:rPr lang="en-US" sz="900" b="1"/>
              <a:t>Optimizing AI Responses</a:t>
            </a:r>
          </a:p>
          <a:p>
            <a:pPr marL="0" lvl="1" indent="0">
              <a:lnSpc>
                <a:spcPct val="90000"/>
              </a:lnSpc>
              <a:spcBef>
                <a:spcPts val="1000"/>
              </a:spcBef>
              <a:spcAft>
                <a:spcPts val="600"/>
              </a:spcAft>
              <a:buNone/>
            </a:pPr>
            <a:r>
              <a:rPr lang="en-US" sz="900"/>
              <a:t>Well-structured prompts that are both relevant and specific yield the best responses from AI models.</a:t>
            </a:r>
          </a:p>
        </p:txBody>
      </p:sp>
      <p:sp>
        <p:nvSpPr>
          <p:cNvPr id="4" name="Date Placeholder 3">
            <a:extLst>
              <a:ext uri="{FF2B5EF4-FFF2-40B4-BE49-F238E27FC236}">
                <a16:creationId xmlns:a16="http://schemas.microsoft.com/office/drawing/2014/main" id="{31936077-F684-23DE-2A89-EF2E1407A891}"/>
              </a:ext>
            </a:extLst>
          </p:cNvPr>
          <p:cNvSpPr>
            <a:spLocks noGrp="1"/>
          </p:cNvSpPr>
          <p:nvPr>
            <p:ph type="dt" sz="half" idx="15"/>
          </p:nvPr>
        </p:nvSpPr>
        <p:spPr>
          <a:xfrm>
            <a:off x="6922008" y="6455664"/>
            <a:ext cx="4672584" cy="365760"/>
          </a:xfrm>
        </p:spPr>
        <p:txBody>
          <a:bodyPr vert="horz" lIns="91440" tIns="45720" rIns="91440" bIns="45720" rtlCol="0" anchor="ctr">
            <a:normAutofit/>
          </a:bodyPr>
          <a:lstStyle/>
          <a:p>
            <a:r>
              <a:rPr lang="en-US"/>
              <a:t>Nikhil shah</a:t>
            </a:r>
            <a:endParaRPr lang="en-US" dirty="0"/>
          </a:p>
        </p:txBody>
      </p:sp>
      <p:sp>
        <p:nvSpPr>
          <p:cNvPr id="5" name="Footer Placeholder 4">
            <a:extLst>
              <a:ext uri="{FF2B5EF4-FFF2-40B4-BE49-F238E27FC236}">
                <a16:creationId xmlns:a16="http://schemas.microsoft.com/office/drawing/2014/main" id="{E10604E1-6B88-5025-DFD7-A0AB4A45CC0F}"/>
              </a:ext>
            </a:extLst>
          </p:cNvPr>
          <p:cNvSpPr>
            <a:spLocks noGrp="1"/>
          </p:cNvSpPr>
          <p:nvPr>
            <p:ph type="ftr" sz="quarter" idx="16"/>
          </p:nvPr>
        </p:nvSpPr>
        <p:spPr>
          <a:xfrm>
            <a:off x="67056" y="6455664"/>
            <a:ext cx="3557016" cy="365760"/>
          </a:xfrm>
        </p:spPr>
        <p:txBody>
          <a:bodyPr vert="horz" lIns="91440" tIns="45720" rIns="91440" bIns="45720" rtlCol="0" anchor="ctr">
            <a:normAutofit/>
          </a:bodyPr>
          <a:lstStyle/>
          <a:p>
            <a:pPr>
              <a:spcAft>
                <a:spcPts val="600"/>
              </a:spcAft>
            </a:pPr>
            <a:r>
              <a:rPr lang="en-US" b="1" kern="1200">
                <a:latin typeface="+mj-lt"/>
                <a:ea typeface="+mn-ea"/>
                <a:cs typeface="+mn-cs"/>
              </a:rPr>
              <a:t>Sample Footer Text</a:t>
            </a:r>
          </a:p>
        </p:txBody>
      </p:sp>
      <p:sp>
        <p:nvSpPr>
          <p:cNvPr id="6" name="Slide Number Placeholder 5">
            <a:extLst>
              <a:ext uri="{FF2B5EF4-FFF2-40B4-BE49-F238E27FC236}">
                <a16:creationId xmlns:a16="http://schemas.microsoft.com/office/drawing/2014/main" id="{76A152DE-765D-520C-B6AC-EA190508FAED}"/>
              </a:ext>
            </a:extLst>
          </p:cNvPr>
          <p:cNvSpPr>
            <a:spLocks noGrp="1"/>
          </p:cNvSpPr>
          <p:nvPr>
            <p:ph type="sldNum" sz="quarter" idx="17"/>
          </p:nvPr>
        </p:nvSpPr>
        <p:spPr>
          <a:xfrm>
            <a:off x="11576304" y="6455664"/>
            <a:ext cx="548640" cy="365760"/>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11</a:t>
            </a:fld>
            <a:endParaRPr lang="en-US"/>
          </a:p>
        </p:txBody>
      </p:sp>
      <p:pic>
        <p:nvPicPr>
          <p:cNvPr id="7" name="Content Placeholder 6" descr="Green dialogue boxes">
            <a:extLst>
              <a:ext uri="{FF2B5EF4-FFF2-40B4-BE49-F238E27FC236}">
                <a16:creationId xmlns:a16="http://schemas.microsoft.com/office/drawing/2014/main" id="{7F0A37F1-6A7D-4710-A4F1-2F350CF9E649}"/>
              </a:ext>
            </a:extLst>
          </p:cNvPr>
          <p:cNvPicPr>
            <a:picLocks noGrp="1" noChangeAspect="1"/>
          </p:cNvPicPr>
          <p:nvPr>
            <p:ph type="pic" sz="quarter" idx="18"/>
          </p:nvPr>
        </p:nvPicPr>
        <p:blipFill>
          <a:blip r:embed="rId3"/>
          <a:srcRect t="1063"/>
          <a:stretch/>
        </p:blipFill>
        <p:spPr>
          <a:xfrm>
            <a:off x="20" y="-1"/>
            <a:ext cx="7783979" cy="6411311"/>
          </a:xfrm>
          <a:noFill/>
        </p:spPr>
      </p:pic>
    </p:spTree>
    <p:extLst>
      <p:ext uri="{BB962C8B-B14F-4D97-AF65-F5344CB8AC3E}">
        <p14:creationId xmlns:p14="http://schemas.microsoft.com/office/powerpoint/2010/main" val="26179148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heck list sign and Highlighter isolated on white background">
            <a:extLst>
              <a:ext uri="{FF2B5EF4-FFF2-40B4-BE49-F238E27FC236}">
                <a16:creationId xmlns:a16="http://schemas.microsoft.com/office/drawing/2014/main" id="{E4CF4688-D907-477E-9D52-008C9559419C}"/>
              </a:ext>
            </a:extLst>
          </p:cNvPr>
          <p:cNvPicPr>
            <a:picLocks noGrp="1" noChangeAspect="1"/>
          </p:cNvPicPr>
          <p:nvPr>
            <p:ph type="pic" sz="quarter" idx="13"/>
          </p:nvPr>
        </p:nvPicPr>
        <p:blipFill>
          <a:blip r:embed="rId3"/>
          <a:stretch/>
        </p:blipFill>
        <p:spPr>
          <a:xfrm>
            <a:off x="1203177" y="0"/>
            <a:ext cx="5177790" cy="6858000"/>
          </a:xfrm>
          <a:noFill/>
        </p:spPr>
      </p:pic>
      <p:sp>
        <p:nvSpPr>
          <p:cNvPr id="2" name="Title 1">
            <a:extLst>
              <a:ext uri="{FF2B5EF4-FFF2-40B4-BE49-F238E27FC236}">
                <a16:creationId xmlns:a16="http://schemas.microsoft.com/office/drawing/2014/main" id="{6D27FC70-9736-DD83-33B4-582DE11CF0CE}"/>
              </a:ext>
            </a:extLst>
          </p:cNvPr>
          <p:cNvSpPr>
            <a:spLocks noGrp="1"/>
          </p:cNvSpPr>
          <p:nvPr>
            <p:ph type="title"/>
          </p:nvPr>
        </p:nvSpPr>
        <p:spPr>
          <a:xfrm>
            <a:off x="8212663" y="583413"/>
            <a:ext cx="3401568" cy="1527048"/>
          </a:xfrm>
        </p:spPr>
        <p:txBody>
          <a:bodyPr vert="horz" lIns="91440" tIns="45720" rIns="91440" bIns="45720" rtlCol="0" anchor="b">
            <a:normAutofit/>
          </a:bodyPr>
          <a:lstStyle/>
          <a:p>
            <a:r>
              <a:rPr lang="en-US" b="1" kern="1200">
                <a:latin typeface="+mj-lt"/>
                <a:ea typeface="+mj-ea"/>
                <a:cs typeface="+mj-cs"/>
              </a:rPr>
              <a:t>Iterative Testing and Feedback Loops</a:t>
            </a:r>
          </a:p>
        </p:txBody>
      </p:sp>
      <p:sp>
        <p:nvSpPr>
          <p:cNvPr id="8" name="TextBox 7">
            <a:extLst>
              <a:ext uri="{FF2B5EF4-FFF2-40B4-BE49-F238E27FC236}">
                <a16:creationId xmlns:a16="http://schemas.microsoft.com/office/drawing/2014/main" id="{7AB83695-B083-4A02-B048-089B757F5592}"/>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212790" y="2212975"/>
            <a:ext cx="3401568" cy="4095750"/>
          </a:xfrm>
          <a:prstGeom prst="rect">
            <a:avLst/>
          </a:prstGeom>
        </p:spPr>
        <p:txBody>
          <a:bodyPr>
            <a:normAutofit/>
          </a:bodyPr>
          <a:lstStyle/>
          <a:p>
            <a:pPr marL="0" indent="0">
              <a:spcBef>
                <a:spcPts val="2500"/>
              </a:spcBef>
              <a:spcAft>
                <a:spcPts val="600"/>
              </a:spcAft>
              <a:buNone/>
            </a:pPr>
            <a:r>
              <a:rPr lang="en-US" sz="1300" b="1"/>
              <a:t>Importance of Iterative Testing</a:t>
            </a:r>
          </a:p>
          <a:p>
            <a:pPr marL="0" lvl="1" indent="0">
              <a:spcBef>
                <a:spcPts val="1000"/>
              </a:spcBef>
              <a:spcAft>
                <a:spcPts val="600"/>
              </a:spcAft>
              <a:buNone/>
            </a:pPr>
            <a:r>
              <a:rPr lang="en-US" sz="1300"/>
              <a:t>Iterative testing allows for ongoing improvement by making adjustments based on real-time performance feedback.</a:t>
            </a:r>
          </a:p>
          <a:p>
            <a:pPr marL="0" indent="0">
              <a:spcBef>
                <a:spcPts val="2500"/>
              </a:spcBef>
              <a:spcAft>
                <a:spcPts val="600"/>
              </a:spcAft>
              <a:buNone/>
            </a:pPr>
            <a:r>
              <a:rPr lang="en-US" sz="1300" b="1"/>
              <a:t>Feedback Loops for Improvement</a:t>
            </a:r>
          </a:p>
          <a:p>
            <a:pPr marL="0" lvl="1" indent="0">
              <a:spcBef>
                <a:spcPts val="1000"/>
              </a:spcBef>
              <a:spcAft>
                <a:spcPts val="600"/>
              </a:spcAft>
              <a:buNone/>
            </a:pPr>
            <a:r>
              <a:rPr lang="en-US" sz="1300"/>
              <a:t>Feedback loops help identify areas of improvement and enhance the effectiveness of prompts through continuous evaluation.</a:t>
            </a:r>
          </a:p>
          <a:p>
            <a:pPr marL="0" indent="0">
              <a:spcBef>
                <a:spcPts val="2500"/>
              </a:spcBef>
              <a:spcAft>
                <a:spcPts val="600"/>
              </a:spcAft>
              <a:buNone/>
            </a:pPr>
            <a:r>
              <a:rPr lang="en-US" sz="1300" b="1"/>
              <a:t>Continuous Assessment</a:t>
            </a:r>
          </a:p>
          <a:p>
            <a:pPr marL="0" lvl="1" indent="0">
              <a:spcBef>
                <a:spcPts val="1000"/>
              </a:spcBef>
              <a:spcAft>
                <a:spcPts val="600"/>
              </a:spcAft>
              <a:buNone/>
            </a:pPr>
            <a:r>
              <a:rPr lang="en-US" sz="1300"/>
              <a:t>Regular assessment of outputs ensures that adjustments are data-driven, leading to more effective outcomes.</a:t>
            </a:r>
          </a:p>
        </p:txBody>
      </p:sp>
      <p:sp>
        <p:nvSpPr>
          <p:cNvPr id="4" name="Date Placeholder 3">
            <a:extLst>
              <a:ext uri="{FF2B5EF4-FFF2-40B4-BE49-F238E27FC236}">
                <a16:creationId xmlns:a16="http://schemas.microsoft.com/office/drawing/2014/main" id="{0C5F212B-F6AF-EAC3-0FA2-03DE5D0DA97A}"/>
              </a:ext>
            </a:extLst>
          </p:cNvPr>
          <p:cNvSpPr>
            <a:spLocks noGrp="1"/>
          </p:cNvSpPr>
          <p:nvPr>
            <p:ph type="dt" sz="half" idx="15"/>
          </p:nvPr>
        </p:nvSpPr>
        <p:spPr>
          <a:xfrm>
            <a:off x="8212662" y="6453002"/>
            <a:ext cx="3401567" cy="365125"/>
          </a:xfrm>
        </p:spPr>
        <p:txBody>
          <a:bodyPr vert="horz" lIns="91440" tIns="45720" rIns="91440" bIns="45720" rtlCol="0" anchor="ctr">
            <a:normAutofit/>
          </a:bodyPr>
          <a:lstStyle/>
          <a:p>
            <a:pPr>
              <a:lnSpc>
                <a:spcPct val="90000"/>
              </a:lnSpc>
              <a:spcAft>
                <a:spcPts val="600"/>
              </a:spcAft>
            </a:pPr>
            <a:r>
              <a:rPr lang="en-US" sz="700" dirty="0"/>
              <a:t>Nikhil shah</a:t>
            </a:r>
          </a:p>
          <a:p>
            <a:pPr>
              <a:lnSpc>
                <a:spcPct val="90000"/>
              </a:lnSpc>
              <a:spcAft>
                <a:spcPts val="600"/>
              </a:spcAft>
            </a:pPr>
            <a:endParaRPr lang="en-US" sz="600" dirty="0"/>
          </a:p>
        </p:txBody>
      </p:sp>
      <p:sp>
        <p:nvSpPr>
          <p:cNvPr id="6" name="Slide Number Placeholder 5">
            <a:extLst>
              <a:ext uri="{FF2B5EF4-FFF2-40B4-BE49-F238E27FC236}">
                <a16:creationId xmlns:a16="http://schemas.microsoft.com/office/drawing/2014/main" id="{7548BF1E-E0F6-8B15-6C5D-9DAFF5ED34E2}"/>
              </a:ext>
            </a:extLst>
          </p:cNvPr>
          <p:cNvSpPr>
            <a:spLocks noGrp="1"/>
          </p:cNvSpPr>
          <p:nvPr>
            <p:ph type="sldNum" sz="quarter" idx="17"/>
          </p:nvPr>
        </p:nvSpPr>
        <p:spPr>
          <a:xfrm>
            <a:off x="11576304" y="6455664"/>
            <a:ext cx="548640" cy="365760"/>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12</a:t>
            </a:fld>
            <a:endParaRPr lang="en-US"/>
          </a:p>
        </p:txBody>
      </p:sp>
    </p:spTree>
    <p:extLst>
      <p:ext uri="{BB962C8B-B14F-4D97-AF65-F5344CB8AC3E}">
        <p14:creationId xmlns:p14="http://schemas.microsoft.com/office/powerpoint/2010/main" val="25334328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compass on a brain. Clipping path included.">
            <a:extLst>
              <a:ext uri="{FF2B5EF4-FFF2-40B4-BE49-F238E27FC236}">
                <a16:creationId xmlns:a16="http://schemas.microsoft.com/office/drawing/2014/main" id="{A7C4057D-B9FF-4B41-A9C5-8D1A93FC8461}"/>
              </a:ext>
            </a:extLst>
          </p:cNvPr>
          <p:cNvPicPr>
            <a:picLocks noGrp="1" noChangeAspect="1"/>
          </p:cNvPicPr>
          <p:nvPr>
            <p:ph type="pic" sz="quarter" idx="13"/>
          </p:nvPr>
        </p:nvPicPr>
        <p:blipFill>
          <a:blip r:embed="rId3"/>
          <a:stretch/>
        </p:blipFill>
        <p:spPr>
          <a:xfrm>
            <a:off x="1074589" y="0"/>
            <a:ext cx="5434965" cy="6858000"/>
          </a:xfrm>
          <a:noFill/>
        </p:spPr>
      </p:pic>
      <p:sp>
        <p:nvSpPr>
          <p:cNvPr id="2" name="Title 1">
            <a:extLst>
              <a:ext uri="{FF2B5EF4-FFF2-40B4-BE49-F238E27FC236}">
                <a16:creationId xmlns:a16="http://schemas.microsoft.com/office/drawing/2014/main" id="{03289673-DBE7-B244-E246-61F5776BA1C0}"/>
              </a:ext>
            </a:extLst>
          </p:cNvPr>
          <p:cNvSpPr>
            <a:spLocks noGrp="1"/>
          </p:cNvSpPr>
          <p:nvPr>
            <p:ph type="title"/>
          </p:nvPr>
        </p:nvSpPr>
        <p:spPr>
          <a:xfrm>
            <a:off x="8212663" y="583413"/>
            <a:ext cx="3401568" cy="1527048"/>
          </a:xfrm>
        </p:spPr>
        <p:txBody>
          <a:bodyPr vert="horz" lIns="91440" tIns="45720" rIns="91440" bIns="45720" rtlCol="0" anchor="b">
            <a:normAutofit/>
          </a:bodyPr>
          <a:lstStyle/>
          <a:p>
            <a:r>
              <a:rPr lang="en-US" b="1" kern="1200">
                <a:latin typeface="+mj-lt"/>
                <a:ea typeface="+mj-ea"/>
                <a:cs typeface="+mj-cs"/>
              </a:rPr>
              <a:t>Balancing Creativity and Precision</a:t>
            </a:r>
          </a:p>
        </p:txBody>
      </p:sp>
      <p:sp>
        <p:nvSpPr>
          <p:cNvPr id="8" name="TextBox 7">
            <a:extLst>
              <a:ext uri="{FF2B5EF4-FFF2-40B4-BE49-F238E27FC236}">
                <a16:creationId xmlns:a16="http://schemas.microsoft.com/office/drawing/2014/main" id="{AAE18024-F46F-4596-A0CA-F95EC5A61CD4}"/>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212790" y="2212975"/>
            <a:ext cx="3401568" cy="4095750"/>
          </a:xfrm>
          <a:prstGeom prst="rect">
            <a:avLst/>
          </a:prstGeom>
        </p:spPr>
        <p:txBody>
          <a:bodyPr>
            <a:normAutofit/>
          </a:bodyPr>
          <a:lstStyle/>
          <a:p>
            <a:pPr marL="0" indent="0">
              <a:spcBef>
                <a:spcPts val="2500"/>
              </a:spcBef>
              <a:spcAft>
                <a:spcPts val="600"/>
              </a:spcAft>
              <a:buNone/>
            </a:pPr>
            <a:r>
              <a:rPr lang="en-US" sz="1300" b="1"/>
              <a:t>Creativity in Prompt Engineering</a:t>
            </a:r>
          </a:p>
          <a:p>
            <a:pPr marL="0" lvl="1" indent="0">
              <a:spcBef>
                <a:spcPts val="1000"/>
              </a:spcBef>
              <a:spcAft>
                <a:spcPts val="600"/>
              </a:spcAft>
              <a:buNone/>
            </a:pPr>
            <a:r>
              <a:rPr lang="en-US" sz="1300"/>
              <a:t>Creativity is essential for generating unique and innovative responses in prompt engineering, fostering original ideas.</a:t>
            </a:r>
          </a:p>
          <a:p>
            <a:pPr marL="0" indent="0">
              <a:spcBef>
                <a:spcPts val="2500"/>
              </a:spcBef>
              <a:spcAft>
                <a:spcPts val="600"/>
              </a:spcAft>
              <a:buNone/>
            </a:pPr>
            <a:r>
              <a:rPr lang="en-US" sz="1300" b="1"/>
              <a:t>Importance of Precision</a:t>
            </a:r>
          </a:p>
          <a:p>
            <a:pPr marL="0" lvl="1" indent="0">
              <a:spcBef>
                <a:spcPts val="1000"/>
              </a:spcBef>
              <a:spcAft>
                <a:spcPts val="600"/>
              </a:spcAft>
              <a:buNone/>
            </a:pPr>
            <a:r>
              <a:rPr lang="en-US" sz="1300"/>
              <a:t>Precision ensures clarity and reliability in responses, making it crucial for effective communication and understanding.</a:t>
            </a:r>
          </a:p>
          <a:p>
            <a:pPr marL="0" indent="0">
              <a:spcBef>
                <a:spcPts val="2500"/>
              </a:spcBef>
              <a:spcAft>
                <a:spcPts val="600"/>
              </a:spcAft>
              <a:buNone/>
            </a:pPr>
            <a:r>
              <a:rPr lang="en-US" sz="1300" b="1"/>
              <a:t>Achieving Balance</a:t>
            </a:r>
          </a:p>
          <a:p>
            <a:pPr marL="0" lvl="1" indent="0">
              <a:spcBef>
                <a:spcPts val="1000"/>
              </a:spcBef>
              <a:spcAft>
                <a:spcPts val="600"/>
              </a:spcAft>
              <a:buNone/>
            </a:pPr>
            <a:r>
              <a:rPr lang="en-US" sz="1300"/>
              <a:t>Balancing creativity and precision leads to more effective prompt engineering, enhancing both originality and understanding.</a:t>
            </a:r>
          </a:p>
        </p:txBody>
      </p:sp>
      <p:sp>
        <p:nvSpPr>
          <p:cNvPr id="4" name="Date Placeholder 3">
            <a:extLst>
              <a:ext uri="{FF2B5EF4-FFF2-40B4-BE49-F238E27FC236}">
                <a16:creationId xmlns:a16="http://schemas.microsoft.com/office/drawing/2014/main" id="{496D6641-7C26-7EFA-16D4-AEA357D6EDD0}"/>
              </a:ext>
            </a:extLst>
          </p:cNvPr>
          <p:cNvSpPr>
            <a:spLocks noGrp="1"/>
          </p:cNvSpPr>
          <p:nvPr>
            <p:ph type="dt" sz="half" idx="15"/>
          </p:nvPr>
        </p:nvSpPr>
        <p:spPr>
          <a:xfrm>
            <a:off x="8212662" y="6453002"/>
            <a:ext cx="3568211" cy="365125"/>
          </a:xfrm>
        </p:spPr>
        <p:txBody>
          <a:bodyPr vert="horz" lIns="91440" tIns="45720" rIns="91440" bIns="45720" rtlCol="0" anchor="ctr">
            <a:normAutofit/>
          </a:bodyPr>
          <a:lstStyle/>
          <a:p>
            <a:pPr>
              <a:lnSpc>
                <a:spcPct val="90000"/>
              </a:lnSpc>
              <a:spcAft>
                <a:spcPts val="600"/>
              </a:spcAft>
            </a:pPr>
            <a:r>
              <a:rPr lang="en-US" sz="700" dirty="0"/>
              <a:t>Nikhil shah</a:t>
            </a:r>
          </a:p>
          <a:p>
            <a:pPr>
              <a:lnSpc>
                <a:spcPct val="90000"/>
              </a:lnSpc>
              <a:spcAft>
                <a:spcPts val="600"/>
              </a:spcAft>
            </a:pPr>
            <a:endParaRPr lang="en-US" sz="600" dirty="0"/>
          </a:p>
        </p:txBody>
      </p:sp>
      <p:sp>
        <p:nvSpPr>
          <p:cNvPr id="6" name="Slide Number Placeholder 5">
            <a:extLst>
              <a:ext uri="{FF2B5EF4-FFF2-40B4-BE49-F238E27FC236}">
                <a16:creationId xmlns:a16="http://schemas.microsoft.com/office/drawing/2014/main" id="{12E779D2-C101-773B-86C3-2D3A336935CC}"/>
              </a:ext>
            </a:extLst>
          </p:cNvPr>
          <p:cNvSpPr>
            <a:spLocks noGrp="1"/>
          </p:cNvSpPr>
          <p:nvPr>
            <p:ph type="sldNum" sz="quarter" idx="17"/>
          </p:nvPr>
        </p:nvSpPr>
        <p:spPr>
          <a:xfrm>
            <a:off x="11576304" y="6455664"/>
            <a:ext cx="548640" cy="365760"/>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13</a:t>
            </a:fld>
            <a:endParaRPr lang="en-US"/>
          </a:p>
        </p:txBody>
      </p:sp>
    </p:spTree>
    <p:extLst>
      <p:ext uri="{BB962C8B-B14F-4D97-AF65-F5344CB8AC3E}">
        <p14:creationId xmlns:p14="http://schemas.microsoft.com/office/powerpoint/2010/main" val="14565244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786A0-F6E6-DD2C-7DD6-87BC10C0B5DE}"/>
              </a:ext>
            </a:extLst>
          </p:cNvPr>
          <p:cNvSpPr>
            <a:spLocks noGrp="1"/>
          </p:cNvSpPr>
          <p:nvPr>
            <p:ph type="title"/>
          </p:nvPr>
        </p:nvSpPr>
        <p:spPr>
          <a:xfrm>
            <a:off x="4837176" y="3419856"/>
            <a:ext cx="6574536" cy="2724912"/>
          </a:xfrm>
        </p:spPr>
        <p:txBody>
          <a:bodyPr anchor="b">
            <a:normAutofit/>
          </a:bodyPr>
          <a:lstStyle/>
          <a:p>
            <a:r>
              <a:rPr lang="en-IN" sz="4400"/>
              <a:t>Challenges and Considerations</a:t>
            </a:r>
          </a:p>
        </p:txBody>
      </p:sp>
      <p:sp>
        <p:nvSpPr>
          <p:cNvPr id="11" name="Text Placeholder 2">
            <a:extLst>
              <a:ext uri="{FF2B5EF4-FFF2-40B4-BE49-F238E27FC236}">
                <a16:creationId xmlns:a16="http://schemas.microsoft.com/office/drawing/2014/main" id="{6BF540A7-046D-417B-5F3F-5C55B0A7F010}"/>
              </a:ext>
            </a:extLst>
          </p:cNvPr>
          <p:cNvSpPr>
            <a:spLocks noGrp="1"/>
          </p:cNvSpPr>
          <p:nvPr>
            <p:ph type="body" idx="1"/>
          </p:nvPr>
        </p:nvSpPr>
        <p:spPr>
          <a:xfrm>
            <a:off x="4837176" y="448056"/>
            <a:ext cx="6784848" cy="1389888"/>
          </a:xfrm>
        </p:spPr>
        <p:txBody>
          <a:bodyPr/>
          <a:lstStyle/>
          <a:p>
            <a:endParaRPr lang="en-US"/>
          </a:p>
        </p:txBody>
      </p:sp>
      <p:sp>
        <p:nvSpPr>
          <p:cNvPr id="4" name="Date Placeholder 3">
            <a:extLst>
              <a:ext uri="{FF2B5EF4-FFF2-40B4-BE49-F238E27FC236}">
                <a16:creationId xmlns:a16="http://schemas.microsoft.com/office/drawing/2014/main" id="{E61882ED-3430-ABEB-10E4-953268433441}"/>
              </a:ext>
            </a:extLst>
          </p:cNvPr>
          <p:cNvSpPr>
            <a:spLocks noGrp="1"/>
          </p:cNvSpPr>
          <p:nvPr>
            <p:ph type="dt" sz="half" idx="10"/>
          </p:nvPr>
        </p:nvSpPr>
        <p:spPr>
          <a:xfrm>
            <a:off x="6922008" y="6455664"/>
            <a:ext cx="4672584" cy="365760"/>
          </a:xfrm>
        </p:spPr>
        <p:txBody>
          <a:bodyPr anchor="ctr">
            <a:normAutofit/>
          </a:bodyPr>
          <a:lstStyle/>
          <a:p>
            <a:pPr>
              <a:spcAft>
                <a:spcPts val="600"/>
              </a:spcAft>
            </a:pPr>
            <a:r>
              <a:rPr lang="en-US" dirty="0"/>
              <a:t>Nikhil shah</a:t>
            </a:r>
          </a:p>
          <a:p>
            <a:pPr>
              <a:spcAft>
                <a:spcPts val="600"/>
              </a:spcAft>
            </a:pPr>
            <a:endParaRPr lang="en-US" dirty="0"/>
          </a:p>
        </p:txBody>
      </p:sp>
      <p:sp>
        <p:nvSpPr>
          <p:cNvPr id="5" name="Footer Placeholder 4">
            <a:extLst>
              <a:ext uri="{FF2B5EF4-FFF2-40B4-BE49-F238E27FC236}">
                <a16:creationId xmlns:a16="http://schemas.microsoft.com/office/drawing/2014/main" id="{4CD72FAD-E280-7252-FB69-CF485494FA2C}"/>
              </a:ext>
            </a:extLst>
          </p:cNvPr>
          <p:cNvSpPr>
            <a:spLocks noGrp="1"/>
          </p:cNvSpPr>
          <p:nvPr>
            <p:ph type="ftr" sz="quarter" idx="11"/>
          </p:nvPr>
        </p:nvSpPr>
        <p:spPr>
          <a:xfrm rot="5400000">
            <a:off x="-1581912" y="1682496"/>
            <a:ext cx="3557016" cy="365760"/>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95A3ECAB-DBCF-62CF-D74C-C92D7F01AF09}"/>
              </a:ext>
            </a:extLst>
          </p:cNvPr>
          <p:cNvSpPr>
            <a:spLocks noGrp="1"/>
          </p:cNvSpPr>
          <p:nvPr>
            <p:ph type="sldNum" sz="quarter" idx="12"/>
          </p:nvPr>
        </p:nvSpPr>
        <p:spPr>
          <a:xfrm>
            <a:off x="11576304" y="6455664"/>
            <a:ext cx="548640" cy="365760"/>
          </a:xfrm>
        </p:spPr>
        <p:txBody>
          <a:bodyPr anchor="ctr">
            <a:normAutofit/>
          </a:bodyPr>
          <a:lstStyle/>
          <a:p>
            <a:pPr>
              <a:spcAft>
                <a:spcPts val="600"/>
              </a:spcAft>
            </a:pPr>
            <a:fld id="{CC057153-B650-4DEB-B370-79DDCFDCE934}" type="slidenum">
              <a:rPr lang="en-US" smtClean="0"/>
              <a:pPr>
                <a:spcAft>
                  <a:spcPts val="600"/>
                </a:spcAft>
              </a:pPr>
              <a:t>14</a:t>
            </a:fld>
            <a:endParaRPr lang="en-US"/>
          </a:p>
        </p:txBody>
      </p:sp>
    </p:spTree>
    <p:extLst>
      <p:ext uri="{BB962C8B-B14F-4D97-AF65-F5344CB8AC3E}">
        <p14:creationId xmlns:p14="http://schemas.microsoft.com/office/powerpoint/2010/main" val="20704915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AF117-D2D3-E626-D080-0555DBDF3480}"/>
              </a:ext>
            </a:extLst>
          </p:cNvPr>
          <p:cNvSpPr>
            <a:spLocks noGrp="1"/>
          </p:cNvSpPr>
          <p:nvPr>
            <p:ph type="title"/>
          </p:nvPr>
        </p:nvSpPr>
        <p:spPr>
          <a:xfrm>
            <a:off x="5538937" y="548640"/>
            <a:ext cx="6093225" cy="1143000"/>
          </a:xfrm>
        </p:spPr>
        <p:txBody>
          <a:bodyPr vert="horz" lIns="91440" tIns="45720" rIns="91440" bIns="45720" rtlCol="0" anchor="b">
            <a:normAutofit/>
          </a:bodyPr>
          <a:lstStyle/>
          <a:p>
            <a:r>
              <a:rPr lang="en-US" b="1" kern="1200">
                <a:latin typeface="+mj-lt"/>
                <a:ea typeface="+mj-ea"/>
                <a:cs typeface="+mj-cs"/>
              </a:rPr>
              <a:t>Handling Ambiguous or Complex Prompts</a:t>
            </a:r>
          </a:p>
        </p:txBody>
      </p:sp>
      <p:pic>
        <p:nvPicPr>
          <p:cNvPr id="7" name="Content Placeholder 6" descr="Wired man silhouette with alpha channel">
            <a:extLst>
              <a:ext uri="{FF2B5EF4-FFF2-40B4-BE49-F238E27FC236}">
                <a16:creationId xmlns:a16="http://schemas.microsoft.com/office/drawing/2014/main" id="{CE384A88-9564-451F-9720-B0A92A5EC05A}"/>
              </a:ext>
            </a:extLst>
          </p:cNvPr>
          <p:cNvPicPr>
            <a:picLocks noGrp="1" noChangeAspect="1"/>
          </p:cNvPicPr>
          <p:nvPr>
            <p:ph type="pic" sz="quarter" idx="13"/>
          </p:nvPr>
        </p:nvPicPr>
        <p:blipFill>
          <a:blip r:embed="rId3"/>
          <a:srcRect l="29514" r="30292" b="-1"/>
          <a:stretch/>
        </p:blipFill>
        <p:spPr>
          <a:xfrm>
            <a:off x="20" y="1"/>
            <a:ext cx="4793865" cy="6858000"/>
          </a:xfrm>
          <a:noFill/>
        </p:spPr>
      </p:pic>
      <p:sp>
        <p:nvSpPr>
          <p:cNvPr id="8" name="TextBox 7">
            <a:extLst>
              <a:ext uri="{FF2B5EF4-FFF2-40B4-BE49-F238E27FC236}">
                <a16:creationId xmlns:a16="http://schemas.microsoft.com/office/drawing/2014/main" id="{5B707669-1753-4302-B1DA-8F4C0A27D70D}"/>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38937" y="1828800"/>
            <a:ext cx="6071616" cy="4489704"/>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Impact of Ambiguity</a:t>
            </a:r>
          </a:p>
          <a:p>
            <a:pPr marL="0" lvl="1" indent="0">
              <a:spcBef>
                <a:spcPts val="1000"/>
              </a:spcBef>
              <a:spcAft>
                <a:spcPts val="600"/>
              </a:spcAft>
              <a:buFont typeface="Arial" panose="020B0604020202020204" pitchFamily="34" charset="0"/>
              <a:buNone/>
            </a:pPr>
            <a:r>
              <a:rPr lang="en-US" sz="1400"/>
              <a:t>Ambiguous prompts can result in unclear or irrelevant responses from AI, reducing effectiveness.</a:t>
            </a:r>
          </a:p>
          <a:p>
            <a:pPr marL="0" indent="0">
              <a:spcBef>
                <a:spcPts val="2500"/>
              </a:spcBef>
              <a:spcAft>
                <a:spcPts val="600"/>
              </a:spcAft>
              <a:buFont typeface="Arial" panose="020B0604020202020204" pitchFamily="34" charset="0"/>
              <a:buNone/>
            </a:pPr>
            <a:r>
              <a:rPr lang="en-US" sz="1400" b="1"/>
              <a:t>Importance of Clarity</a:t>
            </a:r>
          </a:p>
          <a:p>
            <a:pPr marL="0" lvl="1" indent="0">
              <a:spcBef>
                <a:spcPts val="1000"/>
              </a:spcBef>
              <a:spcAft>
                <a:spcPts val="600"/>
              </a:spcAft>
              <a:buFont typeface="Arial" panose="020B0604020202020204" pitchFamily="34" charset="0"/>
              <a:buNone/>
            </a:pPr>
            <a:r>
              <a:rPr lang="en-US" sz="1400"/>
              <a:t>Clarifying prompts leads to improved AI understanding and more accurate responses, enhancing user experience.</a:t>
            </a:r>
          </a:p>
          <a:p>
            <a:pPr marL="0" indent="0">
              <a:spcBef>
                <a:spcPts val="2500"/>
              </a:spcBef>
              <a:spcAft>
                <a:spcPts val="600"/>
              </a:spcAft>
              <a:buFont typeface="Arial" panose="020B0604020202020204" pitchFamily="34" charset="0"/>
              <a:buNone/>
            </a:pPr>
            <a:r>
              <a:rPr lang="en-US" sz="1400" b="1"/>
              <a:t>Techniques for Simplification</a:t>
            </a:r>
          </a:p>
          <a:p>
            <a:pPr marL="0" lvl="1" indent="0">
              <a:spcBef>
                <a:spcPts val="1000"/>
              </a:spcBef>
              <a:spcAft>
                <a:spcPts val="600"/>
              </a:spcAft>
              <a:buFont typeface="Arial" panose="020B0604020202020204" pitchFamily="34" charset="0"/>
              <a:buNone/>
            </a:pPr>
            <a:r>
              <a:rPr lang="en-US" sz="1400"/>
              <a:t>Techniques like breaking down complex ideas and using simple language can help in crafting effective prompts.</a:t>
            </a:r>
          </a:p>
        </p:txBody>
      </p:sp>
      <p:sp>
        <p:nvSpPr>
          <p:cNvPr id="4" name="Date Placeholder 3">
            <a:extLst>
              <a:ext uri="{FF2B5EF4-FFF2-40B4-BE49-F238E27FC236}">
                <a16:creationId xmlns:a16="http://schemas.microsoft.com/office/drawing/2014/main" id="{E117F036-5B0E-56E8-F14D-9BAD8A38B4F9}"/>
              </a:ext>
            </a:extLst>
          </p:cNvPr>
          <p:cNvSpPr>
            <a:spLocks noGrp="1"/>
          </p:cNvSpPr>
          <p:nvPr>
            <p:ph type="dt" sz="half" idx="15"/>
          </p:nvPr>
        </p:nvSpPr>
        <p:spPr>
          <a:xfrm>
            <a:off x="5538937" y="6453002"/>
            <a:ext cx="3337584" cy="365125"/>
          </a:xfrm>
        </p:spPr>
        <p:txBody>
          <a:bodyPr vert="horz" lIns="91440" tIns="45720" rIns="91440" bIns="45720" rtlCol="0" anchor="ctr">
            <a:normAutofit/>
          </a:bodyPr>
          <a:lstStyle/>
          <a:p>
            <a:pPr>
              <a:spcAft>
                <a:spcPts val="600"/>
              </a:spcAft>
            </a:pPr>
            <a:r>
              <a:rPr lang="en-US" dirty="0"/>
              <a:t>Nikhil shah</a:t>
            </a:r>
          </a:p>
          <a:p>
            <a:pPr>
              <a:spcAft>
                <a:spcPts val="600"/>
              </a:spcAft>
            </a:pPr>
            <a:endParaRPr lang="en-US" dirty="0"/>
          </a:p>
        </p:txBody>
      </p:sp>
      <p:sp>
        <p:nvSpPr>
          <p:cNvPr id="5" name="Footer Placeholder 4">
            <a:extLst>
              <a:ext uri="{FF2B5EF4-FFF2-40B4-BE49-F238E27FC236}">
                <a16:creationId xmlns:a16="http://schemas.microsoft.com/office/drawing/2014/main" id="{E3C22707-FFF9-FE14-9796-FF2F537FBF63}"/>
              </a:ext>
            </a:extLst>
          </p:cNvPr>
          <p:cNvSpPr>
            <a:spLocks noGrp="1"/>
          </p:cNvSpPr>
          <p:nvPr>
            <p:ph type="ftr" sz="quarter" idx="16"/>
          </p:nvPr>
        </p:nvSpPr>
        <p:spPr>
          <a:xfrm rot="5400000">
            <a:off x="-1581912" y="1682496"/>
            <a:ext cx="3557016" cy="365760"/>
          </a:xfrm>
        </p:spPr>
        <p:txBody>
          <a:bodyPr vert="horz" lIns="91440" tIns="45720" rIns="91440" bIns="45720" rtlCol="0" anchor="ctr">
            <a:normAutofit/>
          </a:bodyPr>
          <a:lstStyle/>
          <a:p>
            <a:pPr>
              <a:spcAft>
                <a:spcPts val="600"/>
              </a:spcAft>
            </a:pPr>
            <a:r>
              <a:rPr lang="en-US" b="1" kern="1200">
                <a:latin typeface="+mj-lt"/>
                <a:ea typeface="+mn-ea"/>
                <a:cs typeface="+mn-cs"/>
              </a:rPr>
              <a:t>Sample Footer Text</a:t>
            </a:r>
          </a:p>
        </p:txBody>
      </p:sp>
      <p:sp>
        <p:nvSpPr>
          <p:cNvPr id="6" name="Slide Number Placeholder 5">
            <a:extLst>
              <a:ext uri="{FF2B5EF4-FFF2-40B4-BE49-F238E27FC236}">
                <a16:creationId xmlns:a16="http://schemas.microsoft.com/office/drawing/2014/main" id="{7AD979A2-5F03-9769-8E1E-CFB77E3C52AC}"/>
              </a:ext>
            </a:extLst>
          </p:cNvPr>
          <p:cNvSpPr>
            <a:spLocks noGrp="1"/>
          </p:cNvSpPr>
          <p:nvPr>
            <p:ph type="sldNum" sz="quarter" idx="17"/>
          </p:nvPr>
        </p:nvSpPr>
        <p:spPr>
          <a:xfrm>
            <a:off x="11576304" y="6455664"/>
            <a:ext cx="548640" cy="365760"/>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15</a:t>
            </a:fld>
            <a:endParaRPr lang="en-US"/>
          </a:p>
        </p:txBody>
      </p:sp>
    </p:spTree>
    <p:extLst>
      <p:ext uri="{BB962C8B-B14F-4D97-AF65-F5344CB8AC3E}">
        <p14:creationId xmlns:p14="http://schemas.microsoft.com/office/powerpoint/2010/main" val="33116773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D69C7-EE4B-DC2D-65C1-3D1DC2537B17}"/>
              </a:ext>
            </a:extLst>
          </p:cNvPr>
          <p:cNvSpPr>
            <a:spLocks noGrp="1"/>
          </p:cNvSpPr>
          <p:nvPr>
            <p:ph type="title"/>
          </p:nvPr>
        </p:nvSpPr>
        <p:spPr>
          <a:xfrm>
            <a:off x="5538937" y="548640"/>
            <a:ext cx="6093225" cy="1143000"/>
          </a:xfrm>
        </p:spPr>
        <p:txBody>
          <a:bodyPr vert="horz" lIns="91440" tIns="45720" rIns="91440" bIns="45720" rtlCol="0" anchor="b">
            <a:normAutofit/>
          </a:bodyPr>
          <a:lstStyle/>
          <a:p>
            <a:r>
              <a:rPr lang="en-US" b="1" kern="1200">
                <a:latin typeface="+mj-lt"/>
                <a:ea typeface="+mj-ea"/>
                <a:cs typeface="+mj-cs"/>
              </a:rPr>
              <a:t>Ethical Considerations in Prompt Design</a:t>
            </a:r>
          </a:p>
        </p:txBody>
      </p:sp>
      <p:pic>
        <p:nvPicPr>
          <p:cNvPr id="7" name="Content Placeholder 6" descr="Mental health concept.">
            <a:extLst>
              <a:ext uri="{FF2B5EF4-FFF2-40B4-BE49-F238E27FC236}">
                <a16:creationId xmlns:a16="http://schemas.microsoft.com/office/drawing/2014/main" id="{C9D6E9AA-38BA-4FCA-BF7D-FDAED4463FC5}"/>
              </a:ext>
            </a:extLst>
          </p:cNvPr>
          <p:cNvPicPr>
            <a:picLocks noGrp="1" noChangeAspect="1"/>
          </p:cNvPicPr>
          <p:nvPr>
            <p:ph type="pic" sz="quarter" idx="13"/>
          </p:nvPr>
        </p:nvPicPr>
        <p:blipFill>
          <a:blip r:embed="rId3"/>
          <a:srcRect r="30098"/>
          <a:stretch>
            <a:fillRect/>
          </a:stretch>
        </p:blipFill>
        <p:spPr>
          <a:xfrm>
            <a:off x="20" y="1"/>
            <a:ext cx="4793865" cy="6858000"/>
          </a:xfrm>
          <a:noFill/>
        </p:spPr>
      </p:pic>
      <p:sp>
        <p:nvSpPr>
          <p:cNvPr id="8" name="TextBox 7">
            <a:extLst>
              <a:ext uri="{FF2B5EF4-FFF2-40B4-BE49-F238E27FC236}">
                <a16:creationId xmlns:a16="http://schemas.microsoft.com/office/drawing/2014/main" id="{EBD6E7DF-E584-4733-98D0-6DC9D5850A3F}"/>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38937" y="1828800"/>
            <a:ext cx="6071616" cy="4489704"/>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Importance of Ethics</a:t>
            </a:r>
          </a:p>
          <a:p>
            <a:pPr marL="0" lvl="1" indent="0">
              <a:spcBef>
                <a:spcPts val="1000"/>
              </a:spcBef>
              <a:spcAft>
                <a:spcPts val="600"/>
              </a:spcAft>
              <a:buFont typeface="Arial" panose="020B0604020202020204" pitchFamily="34" charset="0"/>
              <a:buNone/>
            </a:pPr>
            <a:r>
              <a:rPr lang="en-US" sz="1400"/>
              <a:t>Ethics in prompt design is crucial to avoid biased or harmful outputs. Thoughtful consideration helps ensure positive outcomes.</a:t>
            </a:r>
          </a:p>
          <a:p>
            <a:pPr marL="0" indent="0">
              <a:spcBef>
                <a:spcPts val="2500"/>
              </a:spcBef>
              <a:spcAft>
                <a:spcPts val="600"/>
              </a:spcAft>
              <a:buFont typeface="Arial" panose="020B0604020202020204" pitchFamily="34" charset="0"/>
              <a:buNone/>
            </a:pPr>
            <a:r>
              <a:rPr lang="en-US" sz="1400" b="1"/>
              <a:t>Impact of Language</a:t>
            </a:r>
          </a:p>
          <a:p>
            <a:pPr marL="0" lvl="1" indent="0">
              <a:spcBef>
                <a:spcPts val="1000"/>
              </a:spcBef>
              <a:spcAft>
                <a:spcPts val="600"/>
              </a:spcAft>
              <a:buFont typeface="Arial" panose="020B0604020202020204" pitchFamily="34" charset="0"/>
              <a:buNone/>
            </a:pPr>
            <a:r>
              <a:rPr lang="en-US" sz="1400"/>
              <a:t>The choice of language in prompts can significantly influence the output. Careful wording is essential to prevent misunderstandings.</a:t>
            </a:r>
          </a:p>
          <a:p>
            <a:pPr marL="0" indent="0">
              <a:spcBef>
                <a:spcPts val="2500"/>
              </a:spcBef>
              <a:spcAft>
                <a:spcPts val="600"/>
              </a:spcAft>
              <a:buFont typeface="Arial" panose="020B0604020202020204" pitchFamily="34" charset="0"/>
              <a:buNone/>
            </a:pPr>
            <a:r>
              <a:rPr lang="en-US" sz="1400" b="1"/>
              <a:t>Context Matters</a:t>
            </a:r>
          </a:p>
          <a:p>
            <a:pPr marL="0" lvl="1" indent="0">
              <a:spcBef>
                <a:spcPts val="1000"/>
              </a:spcBef>
              <a:spcAft>
                <a:spcPts val="600"/>
              </a:spcAft>
              <a:buFont typeface="Arial" panose="020B0604020202020204" pitchFamily="34" charset="0"/>
              <a:buNone/>
            </a:pPr>
            <a:r>
              <a:rPr lang="en-US" sz="1400"/>
              <a:t>The context surrounding a prompt is vital to consider. Proper context ensures that the prompt aligns with ethical standards.</a:t>
            </a:r>
          </a:p>
        </p:txBody>
      </p:sp>
      <p:sp>
        <p:nvSpPr>
          <p:cNvPr id="4" name="Date Placeholder 3">
            <a:extLst>
              <a:ext uri="{FF2B5EF4-FFF2-40B4-BE49-F238E27FC236}">
                <a16:creationId xmlns:a16="http://schemas.microsoft.com/office/drawing/2014/main" id="{9F748C5F-3CFF-F895-E1AF-DC09114A6D07}"/>
              </a:ext>
            </a:extLst>
          </p:cNvPr>
          <p:cNvSpPr>
            <a:spLocks noGrp="1"/>
          </p:cNvSpPr>
          <p:nvPr>
            <p:ph type="dt" sz="half" idx="15"/>
          </p:nvPr>
        </p:nvSpPr>
        <p:spPr>
          <a:xfrm>
            <a:off x="5538937" y="6453002"/>
            <a:ext cx="3337584" cy="365125"/>
          </a:xfrm>
        </p:spPr>
        <p:txBody>
          <a:bodyPr vert="horz" lIns="91440" tIns="45720" rIns="91440" bIns="45720" rtlCol="0" anchor="ctr">
            <a:normAutofit/>
          </a:bodyPr>
          <a:lstStyle/>
          <a:p>
            <a:pPr>
              <a:spcAft>
                <a:spcPts val="600"/>
              </a:spcAft>
            </a:pPr>
            <a:r>
              <a:rPr lang="en-US" dirty="0"/>
              <a:t>Nikhil shah</a:t>
            </a:r>
          </a:p>
          <a:p>
            <a:pPr>
              <a:spcAft>
                <a:spcPts val="600"/>
              </a:spcAft>
            </a:pPr>
            <a:endParaRPr lang="en-US" dirty="0"/>
          </a:p>
        </p:txBody>
      </p:sp>
      <p:sp>
        <p:nvSpPr>
          <p:cNvPr id="5" name="Footer Placeholder 4">
            <a:extLst>
              <a:ext uri="{FF2B5EF4-FFF2-40B4-BE49-F238E27FC236}">
                <a16:creationId xmlns:a16="http://schemas.microsoft.com/office/drawing/2014/main" id="{67EF9F06-D4BA-A041-1BCE-CA1C98519CC8}"/>
              </a:ext>
            </a:extLst>
          </p:cNvPr>
          <p:cNvSpPr>
            <a:spLocks noGrp="1"/>
          </p:cNvSpPr>
          <p:nvPr>
            <p:ph type="ftr" sz="quarter" idx="16"/>
          </p:nvPr>
        </p:nvSpPr>
        <p:spPr>
          <a:xfrm rot="5400000">
            <a:off x="-1581912" y="1682496"/>
            <a:ext cx="3557016" cy="365760"/>
          </a:xfrm>
        </p:spPr>
        <p:txBody>
          <a:bodyPr vert="horz" lIns="91440" tIns="45720" rIns="91440" bIns="45720" rtlCol="0" anchor="ctr">
            <a:normAutofit/>
          </a:bodyPr>
          <a:lstStyle/>
          <a:p>
            <a:pPr>
              <a:spcAft>
                <a:spcPts val="600"/>
              </a:spcAft>
            </a:pPr>
            <a:r>
              <a:rPr lang="en-US" b="1" kern="1200">
                <a:latin typeface="+mj-lt"/>
                <a:ea typeface="+mn-ea"/>
                <a:cs typeface="+mn-cs"/>
              </a:rPr>
              <a:t>Sample Footer Text</a:t>
            </a:r>
          </a:p>
        </p:txBody>
      </p:sp>
      <p:sp>
        <p:nvSpPr>
          <p:cNvPr id="6" name="Slide Number Placeholder 5">
            <a:extLst>
              <a:ext uri="{FF2B5EF4-FFF2-40B4-BE49-F238E27FC236}">
                <a16:creationId xmlns:a16="http://schemas.microsoft.com/office/drawing/2014/main" id="{2831465E-201D-564B-3CAE-4B020C3A1D26}"/>
              </a:ext>
            </a:extLst>
          </p:cNvPr>
          <p:cNvSpPr>
            <a:spLocks noGrp="1"/>
          </p:cNvSpPr>
          <p:nvPr>
            <p:ph type="sldNum" sz="quarter" idx="17"/>
          </p:nvPr>
        </p:nvSpPr>
        <p:spPr>
          <a:xfrm>
            <a:off x="11576304" y="6455664"/>
            <a:ext cx="548640" cy="365760"/>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16</a:t>
            </a:fld>
            <a:endParaRPr lang="en-US"/>
          </a:p>
        </p:txBody>
      </p:sp>
    </p:spTree>
    <p:extLst>
      <p:ext uri="{BB962C8B-B14F-4D97-AF65-F5344CB8AC3E}">
        <p14:creationId xmlns:p14="http://schemas.microsoft.com/office/powerpoint/2010/main" val="3944572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021206B-8B1F-B629-2B9B-C3FFC455BDF8}"/>
              </a:ext>
            </a:extLst>
          </p:cNvPr>
          <p:cNvSpPr>
            <a:spLocks noGrp="1"/>
          </p:cNvSpPr>
          <p:nvPr>
            <p:ph type="dt" sz="half" idx="10"/>
          </p:nvPr>
        </p:nvSpPr>
        <p:spPr>
          <a:xfrm>
            <a:off x="6922008" y="6455664"/>
            <a:ext cx="4672584" cy="365760"/>
          </a:xfrm>
        </p:spPr>
        <p:txBody>
          <a:bodyPr anchor="ctr">
            <a:normAutofit/>
          </a:bodyPr>
          <a:lstStyle/>
          <a:p>
            <a:pPr>
              <a:spcAft>
                <a:spcPts val="600"/>
              </a:spcAft>
            </a:pPr>
            <a:r>
              <a:rPr lang="en-US" dirty="0"/>
              <a:t>Nikhil shah</a:t>
            </a:r>
          </a:p>
          <a:p>
            <a:pPr>
              <a:spcAft>
                <a:spcPts val="600"/>
              </a:spcAft>
            </a:pPr>
            <a:endParaRPr lang="en-US" dirty="0"/>
          </a:p>
        </p:txBody>
      </p:sp>
      <p:sp>
        <p:nvSpPr>
          <p:cNvPr id="5" name="Footer Placeholder 4">
            <a:extLst>
              <a:ext uri="{FF2B5EF4-FFF2-40B4-BE49-F238E27FC236}">
                <a16:creationId xmlns:a16="http://schemas.microsoft.com/office/drawing/2014/main" id="{E9DE3741-38A5-0122-D151-5063D561461B}"/>
              </a:ext>
            </a:extLst>
          </p:cNvPr>
          <p:cNvSpPr>
            <a:spLocks noGrp="1"/>
          </p:cNvSpPr>
          <p:nvPr>
            <p:ph type="ftr" sz="quarter" idx="11"/>
          </p:nvPr>
        </p:nvSpPr>
        <p:spPr>
          <a:xfrm>
            <a:off x="137160" y="6455664"/>
            <a:ext cx="3557016" cy="365760"/>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B377D348-D116-5A49-19FC-0899663D482B}"/>
              </a:ext>
            </a:extLst>
          </p:cNvPr>
          <p:cNvSpPr>
            <a:spLocks noGrp="1"/>
          </p:cNvSpPr>
          <p:nvPr>
            <p:ph type="sldNum" sz="quarter" idx="12"/>
          </p:nvPr>
        </p:nvSpPr>
        <p:spPr>
          <a:xfrm>
            <a:off x="11576304" y="6455664"/>
            <a:ext cx="548640" cy="365760"/>
          </a:xfrm>
        </p:spPr>
        <p:txBody>
          <a:bodyPr anchor="ctr">
            <a:normAutofit/>
          </a:bodyPr>
          <a:lstStyle/>
          <a:p>
            <a:pPr>
              <a:spcAft>
                <a:spcPts val="600"/>
              </a:spcAft>
            </a:pPr>
            <a:fld id="{CC057153-B650-4DEB-B370-79DDCFDCE934}" type="slidenum">
              <a:rPr lang="en-US" smtClean="0"/>
              <a:pPr>
                <a:spcAft>
                  <a:spcPts val="600"/>
                </a:spcAft>
              </a:pPr>
              <a:t>17</a:t>
            </a:fld>
            <a:endParaRPr lang="en-US"/>
          </a:p>
        </p:txBody>
      </p:sp>
      <p:sp>
        <p:nvSpPr>
          <p:cNvPr id="2" name="Title 1">
            <a:extLst>
              <a:ext uri="{FF2B5EF4-FFF2-40B4-BE49-F238E27FC236}">
                <a16:creationId xmlns:a16="http://schemas.microsoft.com/office/drawing/2014/main" id="{255323B7-5976-DB6F-604F-F4D3CA6F7A09}"/>
              </a:ext>
            </a:extLst>
          </p:cNvPr>
          <p:cNvSpPr>
            <a:spLocks noGrp="1"/>
          </p:cNvSpPr>
          <p:nvPr>
            <p:ph type="title"/>
          </p:nvPr>
        </p:nvSpPr>
        <p:spPr/>
        <p:txBody>
          <a:bodyPr/>
          <a:lstStyle/>
          <a:p>
            <a:r>
              <a:rPr lang="en-IN"/>
              <a:t>Ensuring Data Privacy and Security</a:t>
            </a:r>
          </a:p>
        </p:txBody>
      </p:sp>
      <p:graphicFrame>
        <p:nvGraphicFramePr>
          <p:cNvPr id="7" name="Content Placeholder 7">
            <a:extLst>
              <a:ext uri="{FF2B5EF4-FFF2-40B4-BE49-F238E27FC236}">
                <a16:creationId xmlns:a16="http://schemas.microsoft.com/office/drawing/2014/main" id="{02C8A561-B171-497E-B2EE-7A4245CA03B5}"/>
              </a:ext>
            </a:extLst>
          </p:cNvPr>
          <p:cNvGraphicFramePr>
            <a:graphicFrameLocks noGrp="1"/>
          </p:cNvGraphicFramePr>
          <p:nvPr>
            <p:ph idx="1"/>
            <p:extLst>
              <p:ext uri="{D42A27DB-BD31-4B8C-83A1-F6EECF244321}">
                <p14:modId xmlns:p14="http://schemas.microsoft.com/office/powerpoint/2010/main" val="4260064731"/>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137159" y="329450"/>
          <a:ext cx="11924209" cy="6199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75492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BE8A5-B1D8-F0FF-854B-4C71940CF3CF}"/>
              </a:ext>
            </a:extLst>
          </p:cNvPr>
          <p:cNvSpPr>
            <a:spLocks noGrp="1"/>
          </p:cNvSpPr>
          <p:nvPr>
            <p:ph type="title"/>
          </p:nvPr>
        </p:nvSpPr>
        <p:spPr>
          <a:xfrm>
            <a:off x="4837176" y="3419856"/>
            <a:ext cx="6574536" cy="2724912"/>
          </a:xfrm>
        </p:spPr>
        <p:txBody>
          <a:bodyPr anchor="b">
            <a:normAutofit/>
          </a:bodyPr>
          <a:lstStyle/>
          <a:p>
            <a:r>
              <a:rPr lang="en-IN"/>
              <a:t>Future Trends and Innovations</a:t>
            </a:r>
          </a:p>
        </p:txBody>
      </p:sp>
      <p:sp>
        <p:nvSpPr>
          <p:cNvPr id="11" name="Text Placeholder 2">
            <a:extLst>
              <a:ext uri="{FF2B5EF4-FFF2-40B4-BE49-F238E27FC236}">
                <a16:creationId xmlns:a16="http://schemas.microsoft.com/office/drawing/2014/main" id="{C8F683B3-AA6B-6535-B3FD-F31ABAFC8D0D}"/>
              </a:ext>
            </a:extLst>
          </p:cNvPr>
          <p:cNvSpPr>
            <a:spLocks noGrp="1"/>
          </p:cNvSpPr>
          <p:nvPr>
            <p:ph type="body" idx="1"/>
          </p:nvPr>
        </p:nvSpPr>
        <p:spPr>
          <a:xfrm>
            <a:off x="4837176" y="448056"/>
            <a:ext cx="6784848" cy="1389888"/>
          </a:xfrm>
        </p:spPr>
        <p:txBody>
          <a:bodyPr/>
          <a:lstStyle/>
          <a:p>
            <a:endParaRPr lang="en-US"/>
          </a:p>
        </p:txBody>
      </p:sp>
      <p:sp>
        <p:nvSpPr>
          <p:cNvPr id="4" name="Date Placeholder 3">
            <a:extLst>
              <a:ext uri="{FF2B5EF4-FFF2-40B4-BE49-F238E27FC236}">
                <a16:creationId xmlns:a16="http://schemas.microsoft.com/office/drawing/2014/main" id="{1C3A8B05-46FA-EB47-D6E5-8D4FD2422B2F}"/>
              </a:ext>
            </a:extLst>
          </p:cNvPr>
          <p:cNvSpPr>
            <a:spLocks noGrp="1"/>
          </p:cNvSpPr>
          <p:nvPr>
            <p:ph type="dt" sz="half" idx="10"/>
          </p:nvPr>
        </p:nvSpPr>
        <p:spPr>
          <a:xfrm>
            <a:off x="6922008" y="6455664"/>
            <a:ext cx="4672584" cy="365760"/>
          </a:xfrm>
        </p:spPr>
        <p:txBody>
          <a:bodyPr anchor="ctr">
            <a:normAutofit/>
          </a:bodyPr>
          <a:lstStyle/>
          <a:p>
            <a:pPr>
              <a:spcAft>
                <a:spcPts val="600"/>
              </a:spcAft>
            </a:pPr>
            <a:r>
              <a:rPr lang="en-US" dirty="0"/>
              <a:t>Nikhil shah</a:t>
            </a:r>
          </a:p>
          <a:p>
            <a:pPr>
              <a:spcAft>
                <a:spcPts val="600"/>
              </a:spcAft>
            </a:pPr>
            <a:endParaRPr lang="en-US" dirty="0"/>
          </a:p>
        </p:txBody>
      </p:sp>
      <p:sp>
        <p:nvSpPr>
          <p:cNvPr id="5" name="Footer Placeholder 4">
            <a:extLst>
              <a:ext uri="{FF2B5EF4-FFF2-40B4-BE49-F238E27FC236}">
                <a16:creationId xmlns:a16="http://schemas.microsoft.com/office/drawing/2014/main" id="{59D15C79-32F5-13A9-26E1-8C4A76A5D6E4}"/>
              </a:ext>
            </a:extLst>
          </p:cNvPr>
          <p:cNvSpPr>
            <a:spLocks noGrp="1"/>
          </p:cNvSpPr>
          <p:nvPr>
            <p:ph type="ftr" sz="quarter" idx="11"/>
          </p:nvPr>
        </p:nvSpPr>
        <p:spPr>
          <a:xfrm rot="5400000">
            <a:off x="-1581912" y="1682496"/>
            <a:ext cx="3557016" cy="365760"/>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CA4AABF1-527C-E643-B320-A6E4B71E892A}"/>
              </a:ext>
            </a:extLst>
          </p:cNvPr>
          <p:cNvSpPr>
            <a:spLocks noGrp="1"/>
          </p:cNvSpPr>
          <p:nvPr>
            <p:ph type="sldNum" sz="quarter" idx="12"/>
          </p:nvPr>
        </p:nvSpPr>
        <p:spPr>
          <a:xfrm>
            <a:off x="11576304" y="6455664"/>
            <a:ext cx="548640" cy="365760"/>
          </a:xfrm>
        </p:spPr>
        <p:txBody>
          <a:bodyPr anchor="ctr">
            <a:normAutofit/>
          </a:bodyPr>
          <a:lstStyle/>
          <a:p>
            <a:pPr>
              <a:spcAft>
                <a:spcPts val="600"/>
              </a:spcAft>
            </a:pPr>
            <a:fld id="{CC057153-B650-4DEB-B370-79DDCFDCE934}" type="slidenum">
              <a:rPr lang="en-US" smtClean="0"/>
              <a:pPr>
                <a:spcAft>
                  <a:spcPts val="600"/>
                </a:spcAft>
              </a:pPr>
              <a:t>18</a:t>
            </a:fld>
            <a:endParaRPr lang="en-US"/>
          </a:p>
        </p:txBody>
      </p:sp>
    </p:spTree>
    <p:extLst>
      <p:ext uri="{BB962C8B-B14F-4D97-AF65-F5344CB8AC3E}">
        <p14:creationId xmlns:p14="http://schemas.microsoft.com/office/powerpoint/2010/main" val="41110538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rtificial Intelligence digital concept with brain shape">
            <a:extLst>
              <a:ext uri="{FF2B5EF4-FFF2-40B4-BE49-F238E27FC236}">
                <a16:creationId xmlns:a16="http://schemas.microsoft.com/office/drawing/2014/main" id="{F678E6F9-0566-4F8C-A392-645F4D960A78}"/>
              </a:ext>
            </a:extLst>
          </p:cNvPr>
          <p:cNvPicPr>
            <a:picLocks noGrp="1" noChangeAspect="1"/>
          </p:cNvPicPr>
          <p:nvPr>
            <p:ph type="pic" sz="quarter" idx="13"/>
          </p:nvPr>
        </p:nvPicPr>
        <p:blipFill>
          <a:blip r:embed="rId3"/>
          <a:srcRect l="19666" r="18128"/>
          <a:stretch>
            <a:fillRect/>
          </a:stretch>
        </p:blipFill>
        <p:spPr>
          <a:xfrm>
            <a:off x="20" y="10"/>
            <a:ext cx="7584124" cy="6857990"/>
          </a:xfrm>
          <a:noFill/>
        </p:spPr>
      </p:pic>
      <p:sp>
        <p:nvSpPr>
          <p:cNvPr id="2" name="Title 1">
            <a:extLst>
              <a:ext uri="{FF2B5EF4-FFF2-40B4-BE49-F238E27FC236}">
                <a16:creationId xmlns:a16="http://schemas.microsoft.com/office/drawing/2014/main" id="{AD08A582-5FBF-5BF8-1A6D-9CC156F8099F}"/>
              </a:ext>
            </a:extLst>
          </p:cNvPr>
          <p:cNvSpPr>
            <a:spLocks noGrp="1"/>
          </p:cNvSpPr>
          <p:nvPr>
            <p:ph type="title"/>
          </p:nvPr>
        </p:nvSpPr>
        <p:spPr>
          <a:xfrm>
            <a:off x="8212663" y="583413"/>
            <a:ext cx="3401568" cy="1527048"/>
          </a:xfrm>
        </p:spPr>
        <p:txBody>
          <a:bodyPr vert="horz" lIns="91440" tIns="45720" rIns="91440" bIns="45720" rtlCol="0" anchor="b">
            <a:normAutofit/>
          </a:bodyPr>
          <a:lstStyle/>
          <a:p>
            <a:r>
              <a:rPr lang="en-US" b="1" kern="1200">
                <a:latin typeface="+mj-lt"/>
                <a:ea typeface="+mj-ea"/>
                <a:cs typeface="+mj-cs"/>
              </a:rPr>
              <a:t>Advancements in AI Algorithms</a:t>
            </a:r>
          </a:p>
        </p:txBody>
      </p:sp>
      <p:sp>
        <p:nvSpPr>
          <p:cNvPr id="8" name="TextBox 7">
            <a:extLst>
              <a:ext uri="{FF2B5EF4-FFF2-40B4-BE49-F238E27FC236}">
                <a16:creationId xmlns:a16="http://schemas.microsoft.com/office/drawing/2014/main" id="{EBF9D5E1-A8C3-416D-9235-7C5B168972C1}"/>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212790" y="2212975"/>
            <a:ext cx="3401568" cy="4095750"/>
          </a:xfrm>
          <a:prstGeom prst="rect">
            <a:avLst/>
          </a:prstGeom>
        </p:spPr>
        <p:txBody>
          <a:bodyPr>
            <a:normAutofit/>
          </a:bodyPr>
          <a:lstStyle/>
          <a:p>
            <a:pPr marL="0" indent="0">
              <a:lnSpc>
                <a:spcPct val="90000"/>
              </a:lnSpc>
              <a:spcBef>
                <a:spcPts val="2500"/>
              </a:spcBef>
              <a:spcAft>
                <a:spcPts val="600"/>
              </a:spcAft>
              <a:buNone/>
            </a:pPr>
            <a:r>
              <a:rPr lang="en-US" sz="1300" b="1"/>
              <a:t>Improvement in Prompt Engineering</a:t>
            </a:r>
          </a:p>
          <a:p>
            <a:pPr marL="0" lvl="1" indent="0">
              <a:lnSpc>
                <a:spcPct val="90000"/>
              </a:lnSpc>
              <a:spcBef>
                <a:spcPts val="1000"/>
              </a:spcBef>
              <a:spcAft>
                <a:spcPts val="600"/>
              </a:spcAft>
              <a:buNone/>
            </a:pPr>
            <a:r>
              <a:rPr lang="en-US" sz="1300"/>
              <a:t>Advancements in AI algorithms enhance the effectiveness of prompt engineering, making it more efficient for users.</a:t>
            </a:r>
          </a:p>
          <a:p>
            <a:pPr marL="0" indent="0">
              <a:lnSpc>
                <a:spcPct val="90000"/>
              </a:lnSpc>
              <a:spcBef>
                <a:spcPts val="2500"/>
              </a:spcBef>
              <a:spcAft>
                <a:spcPts val="600"/>
              </a:spcAft>
              <a:buNone/>
            </a:pPr>
            <a:r>
              <a:rPr lang="en-US" sz="1300" b="1"/>
              <a:t>Sophisticated AI Models</a:t>
            </a:r>
          </a:p>
          <a:p>
            <a:pPr marL="0" lvl="1" indent="0">
              <a:lnSpc>
                <a:spcPct val="90000"/>
              </a:lnSpc>
              <a:spcBef>
                <a:spcPts val="1000"/>
              </a:spcBef>
              <a:spcAft>
                <a:spcPts val="600"/>
              </a:spcAft>
              <a:buNone/>
            </a:pPr>
            <a:r>
              <a:rPr lang="en-US" sz="1300"/>
              <a:t>Innovations in algorithms are creating more sophisticated AI models that can interpret and respond to complex prompts effectively.</a:t>
            </a:r>
          </a:p>
          <a:p>
            <a:pPr marL="0" indent="0">
              <a:lnSpc>
                <a:spcPct val="90000"/>
              </a:lnSpc>
              <a:spcBef>
                <a:spcPts val="2500"/>
              </a:spcBef>
              <a:spcAft>
                <a:spcPts val="600"/>
              </a:spcAft>
              <a:buNone/>
            </a:pPr>
            <a:r>
              <a:rPr lang="en-US" sz="1300" b="1"/>
              <a:t>Nuanced Understanding</a:t>
            </a:r>
          </a:p>
          <a:p>
            <a:pPr marL="0" lvl="1" indent="0">
              <a:lnSpc>
                <a:spcPct val="90000"/>
              </a:lnSpc>
              <a:spcBef>
                <a:spcPts val="1000"/>
              </a:spcBef>
              <a:spcAft>
                <a:spcPts val="600"/>
              </a:spcAft>
              <a:buNone/>
            </a:pPr>
            <a:r>
              <a:rPr lang="en-US" sz="1300"/>
              <a:t>The advancements enable AI to grasp nuanced prompts, enhancing its ability to provide accurate and contextually relevant responses.</a:t>
            </a:r>
          </a:p>
        </p:txBody>
      </p:sp>
      <p:sp>
        <p:nvSpPr>
          <p:cNvPr id="4" name="Date Placeholder 3">
            <a:extLst>
              <a:ext uri="{FF2B5EF4-FFF2-40B4-BE49-F238E27FC236}">
                <a16:creationId xmlns:a16="http://schemas.microsoft.com/office/drawing/2014/main" id="{DDB1CEB5-0D5D-351A-682C-0887EC9602E7}"/>
              </a:ext>
            </a:extLst>
          </p:cNvPr>
          <p:cNvSpPr>
            <a:spLocks noGrp="1"/>
          </p:cNvSpPr>
          <p:nvPr>
            <p:ph type="dt" sz="half" idx="15"/>
          </p:nvPr>
        </p:nvSpPr>
        <p:spPr>
          <a:xfrm>
            <a:off x="8212662" y="6453002"/>
            <a:ext cx="3561123" cy="365125"/>
          </a:xfrm>
        </p:spPr>
        <p:txBody>
          <a:bodyPr vert="horz" lIns="91440" tIns="45720" rIns="91440" bIns="45720" rtlCol="0" anchor="ctr">
            <a:normAutofit/>
          </a:bodyPr>
          <a:lstStyle/>
          <a:p>
            <a:pPr>
              <a:lnSpc>
                <a:spcPct val="90000"/>
              </a:lnSpc>
              <a:spcAft>
                <a:spcPts val="600"/>
              </a:spcAft>
            </a:pPr>
            <a:r>
              <a:rPr lang="en-US" sz="700" dirty="0"/>
              <a:t>Nikhil shah</a:t>
            </a:r>
          </a:p>
          <a:p>
            <a:pPr>
              <a:lnSpc>
                <a:spcPct val="90000"/>
              </a:lnSpc>
              <a:spcAft>
                <a:spcPts val="600"/>
              </a:spcAft>
            </a:pPr>
            <a:endParaRPr lang="en-US" sz="600" dirty="0"/>
          </a:p>
        </p:txBody>
      </p:sp>
      <p:sp>
        <p:nvSpPr>
          <p:cNvPr id="6" name="Slide Number Placeholder 5">
            <a:extLst>
              <a:ext uri="{FF2B5EF4-FFF2-40B4-BE49-F238E27FC236}">
                <a16:creationId xmlns:a16="http://schemas.microsoft.com/office/drawing/2014/main" id="{1C02E3D4-7D28-551E-96F4-3D7CD8D10DDF}"/>
              </a:ext>
            </a:extLst>
          </p:cNvPr>
          <p:cNvSpPr>
            <a:spLocks noGrp="1"/>
          </p:cNvSpPr>
          <p:nvPr>
            <p:ph type="sldNum" sz="quarter" idx="17"/>
          </p:nvPr>
        </p:nvSpPr>
        <p:spPr>
          <a:xfrm>
            <a:off x="11576304" y="6455664"/>
            <a:ext cx="548640" cy="365760"/>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19</a:t>
            </a:fld>
            <a:endParaRPr lang="en-US"/>
          </a:p>
        </p:txBody>
      </p:sp>
    </p:spTree>
    <p:extLst>
      <p:ext uri="{BB962C8B-B14F-4D97-AF65-F5344CB8AC3E}">
        <p14:creationId xmlns:p14="http://schemas.microsoft.com/office/powerpoint/2010/main" val="5916394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43A3C-9446-1090-5381-9FD2F98EEFD2}"/>
              </a:ext>
            </a:extLst>
          </p:cNvPr>
          <p:cNvSpPr>
            <a:spLocks noGrp="1"/>
          </p:cNvSpPr>
          <p:nvPr>
            <p:ph type="title"/>
          </p:nvPr>
        </p:nvSpPr>
        <p:spPr>
          <a:xfrm>
            <a:off x="731520" y="1631115"/>
            <a:ext cx="3685032" cy="3621024"/>
          </a:xfrm>
        </p:spPr>
        <p:txBody>
          <a:bodyPr anchor="ctr">
            <a:normAutofit/>
          </a:bodyPr>
          <a:lstStyle/>
          <a:p>
            <a:r>
              <a:rPr lang="en-IN"/>
              <a:t>Agenda Items</a:t>
            </a:r>
          </a:p>
        </p:txBody>
      </p:sp>
      <p:sp>
        <p:nvSpPr>
          <p:cNvPr id="3" name="Content Placeholder 2">
            <a:extLst>
              <a:ext uri="{FF2B5EF4-FFF2-40B4-BE49-F238E27FC236}">
                <a16:creationId xmlns:a16="http://schemas.microsoft.com/office/drawing/2014/main" id="{2E1CFC79-9E20-1559-0033-24E18132D027}"/>
              </a:ext>
            </a:extLst>
          </p:cNvPr>
          <p:cNvSpPr>
            <a:spLocks noGrp="1"/>
          </p:cNvSpPr>
          <p:nvPr>
            <p:ph sz="quarter" idx="13"/>
            <p:extLst>
              <p:ext uri="{E7BDC344-281C-4309-B0C6-D0EE65EED2A8}">
                <p202:designPr xmlns:p202="http://schemas.microsoft.com/office/powerpoint/2020/02/main">
                  <p202:designTagLst>
                    <p202:designTag name="ARCH:1:CLS" val="BulletedText"/>
                  </p202:designTagLst>
                </p202:designPr>
              </p:ext>
            </p:extLst>
          </p:nvPr>
        </p:nvSpPr>
        <p:spPr>
          <a:xfrm>
            <a:off x="6147020" y="859536"/>
            <a:ext cx="5447572" cy="5111496"/>
          </a:xfrm>
        </p:spPr>
        <p:txBody>
          <a:bodyPr anchor="ctr">
            <a:normAutofit/>
          </a:bodyPr>
          <a:lstStyle/>
          <a:p>
            <a:r>
              <a:rPr lang="en-US" dirty="0"/>
              <a:t>Introduction to Prompt Engineering</a:t>
            </a:r>
          </a:p>
          <a:p>
            <a:r>
              <a:rPr lang="en-US" dirty="0"/>
              <a:t>Fundamental Concepts and Techniques</a:t>
            </a:r>
          </a:p>
          <a:p>
            <a:r>
              <a:rPr lang="en-US" dirty="0"/>
              <a:t>Strategies for Effective Prompt Engineering</a:t>
            </a:r>
          </a:p>
          <a:p>
            <a:r>
              <a:rPr lang="en-US" dirty="0"/>
              <a:t>Challenges and Considerations</a:t>
            </a:r>
          </a:p>
          <a:p>
            <a:r>
              <a:rPr lang="en-US" dirty="0"/>
              <a:t>Future Trends and Innovations</a:t>
            </a:r>
            <a:endParaRPr lang="en-IN" dirty="0"/>
          </a:p>
        </p:txBody>
      </p:sp>
      <p:sp>
        <p:nvSpPr>
          <p:cNvPr id="4" name="Date Placeholder 3">
            <a:extLst>
              <a:ext uri="{FF2B5EF4-FFF2-40B4-BE49-F238E27FC236}">
                <a16:creationId xmlns:a16="http://schemas.microsoft.com/office/drawing/2014/main" id="{1DC4D972-80D9-2DD5-ACA7-C612E33A4BB9}"/>
              </a:ext>
            </a:extLst>
          </p:cNvPr>
          <p:cNvSpPr>
            <a:spLocks noGrp="1"/>
          </p:cNvSpPr>
          <p:nvPr>
            <p:ph type="dt" sz="half" idx="10"/>
          </p:nvPr>
        </p:nvSpPr>
        <p:spPr>
          <a:xfrm>
            <a:off x="6922008" y="6455664"/>
            <a:ext cx="4672584" cy="365760"/>
          </a:xfrm>
        </p:spPr>
        <p:txBody>
          <a:bodyPr anchor="ctr">
            <a:normAutofit/>
          </a:bodyPr>
          <a:lstStyle/>
          <a:p>
            <a:pPr>
              <a:spcAft>
                <a:spcPts val="600"/>
              </a:spcAft>
            </a:pPr>
            <a:r>
              <a:rPr lang="en-US" dirty="0"/>
              <a:t>Nikhil shah</a:t>
            </a:r>
          </a:p>
          <a:p>
            <a:pPr>
              <a:spcAft>
                <a:spcPts val="600"/>
              </a:spcAft>
            </a:pPr>
            <a:endParaRPr lang="en-US" dirty="0"/>
          </a:p>
        </p:txBody>
      </p:sp>
      <p:sp>
        <p:nvSpPr>
          <p:cNvPr id="5" name="Footer Placeholder 4">
            <a:extLst>
              <a:ext uri="{FF2B5EF4-FFF2-40B4-BE49-F238E27FC236}">
                <a16:creationId xmlns:a16="http://schemas.microsoft.com/office/drawing/2014/main" id="{B0750C69-B7A1-D839-C1FB-1EBEE8297C54}"/>
              </a:ext>
            </a:extLst>
          </p:cNvPr>
          <p:cNvSpPr>
            <a:spLocks noGrp="1"/>
          </p:cNvSpPr>
          <p:nvPr>
            <p:ph type="ftr" sz="quarter" idx="11"/>
          </p:nvPr>
        </p:nvSpPr>
        <p:spPr>
          <a:xfrm rot="5400000">
            <a:off x="-1581912" y="1682496"/>
            <a:ext cx="3557016" cy="365760"/>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D4D02A54-B038-C293-A724-1F1A873AE27A}"/>
              </a:ext>
            </a:extLst>
          </p:cNvPr>
          <p:cNvSpPr>
            <a:spLocks noGrp="1"/>
          </p:cNvSpPr>
          <p:nvPr>
            <p:ph type="sldNum" sz="quarter" idx="12"/>
          </p:nvPr>
        </p:nvSpPr>
        <p:spPr>
          <a:xfrm>
            <a:off x="11576304" y="6455664"/>
            <a:ext cx="548640" cy="365760"/>
          </a:xfrm>
        </p:spPr>
        <p:txBody>
          <a:bodyPr anchor="ctr">
            <a:normAutofit/>
          </a:bodyPr>
          <a:lstStyle/>
          <a:p>
            <a:pPr>
              <a:spcAft>
                <a:spcPts val="600"/>
              </a:spcAft>
            </a:pPr>
            <a:fld id="{CC057153-B650-4DEB-B370-79DDCFDCE934}" type="slidenum">
              <a:rPr lang="en-US" smtClean="0"/>
              <a:pPr>
                <a:spcAft>
                  <a:spcPts val="600"/>
                </a:spcAft>
              </a:pPr>
              <a:t>2</a:t>
            </a:fld>
            <a:endParaRPr lang="en-US"/>
          </a:p>
        </p:txBody>
      </p:sp>
    </p:spTree>
    <p:extLst>
      <p:ext uri="{BB962C8B-B14F-4D97-AF65-F5344CB8AC3E}">
        <p14:creationId xmlns:p14="http://schemas.microsoft.com/office/powerpoint/2010/main" val="25613325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Internet of Things Concept">
            <a:extLst>
              <a:ext uri="{FF2B5EF4-FFF2-40B4-BE49-F238E27FC236}">
                <a16:creationId xmlns:a16="http://schemas.microsoft.com/office/drawing/2014/main" id="{44ED067E-6F8B-4FC7-9A89-7B389531F577}"/>
              </a:ext>
            </a:extLst>
          </p:cNvPr>
          <p:cNvPicPr>
            <a:picLocks noGrp="1" noChangeAspect="1"/>
          </p:cNvPicPr>
          <p:nvPr>
            <p:ph type="pic" sz="quarter" idx="13"/>
          </p:nvPr>
        </p:nvPicPr>
        <p:blipFill>
          <a:blip r:embed="rId3"/>
          <a:srcRect l="8853" r="17328" b="-1"/>
          <a:stretch/>
        </p:blipFill>
        <p:spPr>
          <a:xfrm>
            <a:off x="20" y="10"/>
            <a:ext cx="7584124" cy="6857990"/>
          </a:xfrm>
          <a:noFill/>
        </p:spPr>
      </p:pic>
      <p:sp>
        <p:nvSpPr>
          <p:cNvPr id="2" name="Title 1">
            <a:extLst>
              <a:ext uri="{FF2B5EF4-FFF2-40B4-BE49-F238E27FC236}">
                <a16:creationId xmlns:a16="http://schemas.microsoft.com/office/drawing/2014/main" id="{2001BC05-707E-C966-49AC-F2216EE22FE2}"/>
              </a:ext>
            </a:extLst>
          </p:cNvPr>
          <p:cNvSpPr>
            <a:spLocks noGrp="1"/>
          </p:cNvSpPr>
          <p:nvPr>
            <p:ph type="title"/>
          </p:nvPr>
        </p:nvSpPr>
        <p:spPr>
          <a:xfrm>
            <a:off x="8212663" y="583413"/>
            <a:ext cx="3401568" cy="1527048"/>
          </a:xfrm>
        </p:spPr>
        <p:txBody>
          <a:bodyPr vert="horz" lIns="91440" tIns="45720" rIns="91440" bIns="45720" rtlCol="0" anchor="b">
            <a:normAutofit/>
          </a:bodyPr>
          <a:lstStyle/>
          <a:p>
            <a:r>
              <a:rPr lang="en-US" b="1" kern="1200">
                <a:latin typeface="+mj-lt"/>
                <a:ea typeface="+mj-ea"/>
                <a:cs typeface="+mj-cs"/>
              </a:rPr>
              <a:t>Integration with Other Technologies</a:t>
            </a:r>
          </a:p>
        </p:txBody>
      </p:sp>
      <p:sp>
        <p:nvSpPr>
          <p:cNvPr id="8" name="TextBox 7">
            <a:extLst>
              <a:ext uri="{FF2B5EF4-FFF2-40B4-BE49-F238E27FC236}">
                <a16:creationId xmlns:a16="http://schemas.microsoft.com/office/drawing/2014/main" id="{0C343781-1956-4870-926B-2AF63FCF9293}"/>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212790" y="2212975"/>
            <a:ext cx="3401568" cy="4095750"/>
          </a:xfrm>
          <a:prstGeom prst="rect">
            <a:avLst/>
          </a:prstGeom>
        </p:spPr>
        <p:txBody>
          <a:bodyPr>
            <a:normAutofit/>
          </a:bodyPr>
          <a:lstStyle/>
          <a:p>
            <a:pPr marL="0" indent="0">
              <a:lnSpc>
                <a:spcPct val="90000"/>
              </a:lnSpc>
              <a:spcBef>
                <a:spcPts val="2500"/>
              </a:spcBef>
              <a:spcAft>
                <a:spcPts val="600"/>
              </a:spcAft>
              <a:buNone/>
            </a:pPr>
            <a:r>
              <a:rPr lang="en-US" sz="1200" b="1"/>
              <a:t>Natural Language Processing</a:t>
            </a:r>
          </a:p>
          <a:p>
            <a:pPr marL="0" lvl="1" indent="0">
              <a:lnSpc>
                <a:spcPct val="90000"/>
              </a:lnSpc>
              <a:spcBef>
                <a:spcPts val="1000"/>
              </a:spcBef>
              <a:spcAft>
                <a:spcPts val="600"/>
              </a:spcAft>
              <a:buNone/>
            </a:pPr>
            <a:r>
              <a:rPr lang="en-US" sz="1200"/>
              <a:t>Integrating prompt engineering with natural language processing enhances communication between users and systems, improving usability and effectiveness.</a:t>
            </a:r>
          </a:p>
          <a:p>
            <a:pPr marL="0" indent="0">
              <a:lnSpc>
                <a:spcPct val="90000"/>
              </a:lnSpc>
              <a:spcBef>
                <a:spcPts val="2500"/>
              </a:spcBef>
              <a:spcAft>
                <a:spcPts val="600"/>
              </a:spcAft>
              <a:buNone/>
            </a:pPr>
            <a:r>
              <a:rPr lang="en-US" sz="1200" b="1"/>
              <a:t>Machine Learning Frameworks</a:t>
            </a:r>
          </a:p>
          <a:p>
            <a:pPr marL="0" lvl="1" indent="0">
              <a:lnSpc>
                <a:spcPct val="90000"/>
              </a:lnSpc>
              <a:spcBef>
                <a:spcPts val="1000"/>
              </a:spcBef>
              <a:spcAft>
                <a:spcPts val="600"/>
              </a:spcAft>
              <a:buNone/>
            </a:pPr>
            <a:r>
              <a:rPr lang="en-US" sz="1200"/>
              <a:t>The combination of prompt engineering with machine learning frameworks results in smarter, adaptable systems that can learn from user interactions.</a:t>
            </a:r>
          </a:p>
          <a:p>
            <a:pPr marL="0" indent="0">
              <a:lnSpc>
                <a:spcPct val="90000"/>
              </a:lnSpc>
              <a:spcBef>
                <a:spcPts val="2500"/>
              </a:spcBef>
              <a:spcAft>
                <a:spcPts val="600"/>
              </a:spcAft>
              <a:buNone/>
            </a:pPr>
            <a:r>
              <a:rPr lang="en-US" sz="1200" b="1"/>
              <a:t>Robust User Interaction</a:t>
            </a:r>
          </a:p>
          <a:p>
            <a:pPr marL="0" lvl="1" indent="0">
              <a:lnSpc>
                <a:spcPct val="90000"/>
              </a:lnSpc>
              <a:spcBef>
                <a:spcPts val="1000"/>
              </a:spcBef>
              <a:spcAft>
                <a:spcPts val="600"/>
              </a:spcAft>
              <a:buNone/>
            </a:pPr>
            <a:r>
              <a:rPr lang="en-US" sz="1200"/>
              <a:t>By integrating prompt engineering with other technologies, we can create more intuitive and robust systems for user interaction.</a:t>
            </a:r>
          </a:p>
        </p:txBody>
      </p:sp>
      <p:sp>
        <p:nvSpPr>
          <p:cNvPr id="4" name="Date Placeholder 3">
            <a:extLst>
              <a:ext uri="{FF2B5EF4-FFF2-40B4-BE49-F238E27FC236}">
                <a16:creationId xmlns:a16="http://schemas.microsoft.com/office/drawing/2014/main" id="{381E2A88-75A2-23FA-C20C-C98B3D4D1688}"/>
              </a:ext>
            </a:extLst>
          </p:cNvPr>
          <p:cNvSpPr>
            <a:spLocks noGrp="1"/>
          </p:cNvSpPr>
          <p:nvPr>
            <p:ph type="dt" sz="half" idx="15"/>
          </p:nvPr>
        </p:nvSpPr>
        <p:spPr>
          <a:xfrm>
            <a:off x="8212663" y="6453002"/>
            <a:ext cx="3497328" cy="365125"/>
          </a:xfrm>
        </p:spPr>
        <p:txBody>
          <a:bodyPr vert="horz" lIns="91440" tIns="45720" rIns="91440" bIns="45720" rtlCol="0" anchor="ctr">
            <a:normAutofit/>
          </a:bodyPr>
          <a:lstStyle/>
          <a:p>
            <a:pPr>
              <a:lnSpc>
                <a:spcPct val="90000"/>
              </a:lnSpc>
              <a:spcAft>
                <a:spcPts val="600"/>
              </a:spcAft>
            </a:pPr>
            <a:r>
              <a:rPr lang="en-US" sz="700" dirty="0"/>
              <a:t>Nikhil shah</a:t>
            </a:r>
          </a:p>
          <a:p>
            <a:pPr>
              <a:lnSpc>
                <a:spcPct val="90000"/>
              </a:lnSpc>
              <a:spcAft>
                <a:spcPts val="600"/>
              </a:spcAft>
            </a:pPr>
            <a:endParaRPr lang="en-US" sz="600" dirty="0"/>
          </a:p>
        </p:txBody>
      </p:sp>
      <p:sp>
        <p:nvSpPr>
          <p:cNvPr id="6" name="Slide Number Placeholder 5">
            <a:extLst>
              <a:ext uri="{FF2B5EF4-FFF2-40B4-BE49-F238E27FC236}">
                <a16:creationId xmlns:a16="http://schemas.microsoft.com/office/drawing/2014/main" id="{52C8B469-B65A-055E-A97D-4726DF452998}"/>
              </a:ext>
            </a:extLst>
          </p:cNvPr>
          <p:cNvSpPr>
            <a:spLocks noGrp="1"/>
          </p:cNvSpPr>
          <p:nvPr>
            <p:ph type="sldNum" sz="quarter" idx="17"/>
          </p:nvPr>
        </p:nvSpPr>
        <p:spPr>
          <a:xfrm>
            <a:off x="11576304" y="6455664"/>
            <a:ext cx="548640" cy="365760"/>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20</a:t>
            </a:fld>
            <a:endParaRPr lang="en-US"/>
          </a:p>
        </p:txBody>
      </p:sp>
    </p:spTree>
    <p:extLst>
      <p:ext uri="{BB962C8B-B14F-4D97-AF65-F5344CB8AC3E}">
        <p14:creationId xmlns:p14="http://schemas.microsoft.com/office/powerpoint/2010/main" val="3997812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BF5C2-E57A-B26F-B622-7A4735433FD1}"/>
              </a:ext>
            </a:extLst>
          </p:cNvPr>
          <p:cNvSpPr>
            <a:spLocks noGrp="1"/>
          </p:cNvSpPr>
          <p:nvPr>
            <p:ph type="title"/>
          </p:nvPr>
        </p:nvSpPr>
        <p:spPr>
          <a:xfrm>
            <a:off x="6153912" y="475488"/>
            <a:ext cx="5440680" cy="1197864"/>
          </a:xfrm>
        </p:spPr>
        <p:txBody>
          <a:bodyPr vert="horz" lIns="91440" tIns="45720" rIns="91440" bIns="45720" rtlCol="0" anchor="b">
            <a:normAutofit/>
          </a:bodyPr>
          <a:lstStyle/>
          <a:p>
            <a:r>
              <a:rPr lang="en-US" b="1" kern="1200">
                <a:latin typeface="+mj-lt"/>
                <a:ea typeface="+mj-ea"/>
                <a:cs typeface="+mj-cs"/>
              </a:rPr>
              <a:t>Exploring New Frontiers in Prompt Engineering</a:t>
            </a:r>
          </a:p>
        </p:txBody>
      </p:sp>
      <p:sp>
        <p:nvSpPr>
          <p:cNvPr id="8" name="TextBox 7">
            <a:extLst>
              <a:ext uri="{FF2B5EF4-FFF2-40B4-BE49-F238E27FC236}">
                <a16:creationId xmlns:a16="http://schemas.microsoft.com/office/drawing/2014/main" id="{C8D90BEC-FA73-4854-824A-925A218ED337}"/>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53912" y="1856232"/>
            <a:ext cx="5440680" cy="4005072"/>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Evolution of AI Technology</a:t>
            </a:r>
          </a:p>
          <a:p>
            <a:pPr marL="0" lvl="1" indent="0">
              <a:spcBef>
                <a:spcPts val="1000"/>
              </a:spcBef>
              <a:spcAft>
                <a:spcPts val="600"/>
              </a:spcAft>
              <a:buFont typeface="Arial" panose="020B0604020202020204" pitchFamily="34" charset="0"/>
              <a:buNone/>
            </a:pPr>
            <a:r>
              <a:rPr lang="en-US" sz="1400"/>
              <a:t>The continuous evolution of AI technology opens up new possibilities in prompt engineering, reshaping our interactions with machines.</a:t>
            </a:r>
          </a:p>
          <a:p>
            <a:pPr marL="0" indent="0">
              <a:spcBef>
                <a:spcPts val="2500"/>
              </a:spcBef>
              <a:spcAft>
                <a:spcPts val="600"/>
              </a:spcAft>
              <a:buFont typeface="Arial" panose="020B0604020202020204" pitchFamily="34" charset="0"/>
              <a:buNone/>
            </a:pPr>
            <a:r>
              <a:rPr lang="en-US" sz="1400" b="1"/>
              <a:t>Transforming Human-Machine Interaction</a:t>
            </a:r>
          </a:p>
          <a:p>
            <a:pPr marL="0" lvl="1" indent="0">
              <a:spcBef>
                <a:spcPts val="1000"/>
              </a:spcBef>
              <a:spcAft>
                <a:spcPts val="600"/>
              </a:spcAft>
              <a:buFont typeface="Arial" panose="020B0604020202020204" pitchFamily="34" charset="0"/>
              <a:buNone/>
            </a:pPr>
            <a:r>
              <a:rPr lang="en-US" sz="1400"/>
              <a:t>Prompt engineering aims to transform how humans interact with AI, making communication more intuitive and effective.</a:t>
            </a:r>
          </a:p>
          <a:p>
            <a:pPr marL="0" indent="0">
              <a:spcBef>
                <a:spcPts val="2500"/>
              </a:spcBef>
              <a:spcAft>
                <a:spcPts val="600"/>
              </a:spcAft>
              <a:buFont typeface="Arial" panose="020B0604020202020204" pitchFamily="34" charset="0"/>
              <a:buNone/>
            </a:pPr>
            <a:r>
              <a:rPr lang="en-US" sz="1400" b="1"/>
              <a:t>Enhancing AI Capabilities</a:t>
            </a:r>
          </a:p>
          <a:p>
            <a:pPr marL="0" lvl="1" indent="0">
              <a:spcBef>
                <a:spcPts val="1000"/>
              </a:spcBef>
              <a:spcAft>
                <a:spcPts val="600"/>
              </a:spcAft>
              <a:buFont typeface="Arial" panose="020B0604020202020204" pitchFamily="34" charset="0"/>
              <a:buNone/>
            </a:pPr>
            <a:r>
              <a:rPr lang="en-US" sz="1400"/>
              <a:t>By exploring new frontiers, prompt engineering can enhance the capabilities of AI applications, leading to more innovative solutions.</a:t>
            </a:r>
          </a:p>
        </p:txBody>
      </p:sp>
      <p:pic>
        <p:nvPicPr>
          <p:cNvPr id="7" name="Content Placeholder 6" descr="Smart robots will work actively in the business world in the near future. Smart cyborg is showing business solutions on the virtual interactive simulator.">
            <a:extLst>
              <a:ext uri="{FF2B5EF4-FFF2-40B4-BE49-F238E27FC236}">
                <a16:creationId xmlns:a16="http://schemas.microsoft.com/office/drawing/2014/main" id="{643D5AED-B752-4658-A1C4-0ABCE815BB3C}"/>
              </a:ext>
            </a:extLst>
          </p:cNvPr>
          <p:cNvPicPr>
            <a:picLocks noGrp="1" noChangeAspect="1"/>
          </p:cNvPicPr>
          <p:nvPr>
            <p:ph type="pic" sz="quarter" idx="15"/>
          </p:nvPr>
        </p:nvPicPr>
        <p:blipFill>
          <a:blip r:embed="rId3"/>
          <a:srcRect l="33060" r="-1" b="-1"/>
          <a:stretch>
            <a:fillRect/>
          </a:stretch>
        </p:blipFill>
        <p:spPr>
          <a:xfrm>
            <a:off x="603504" y="603504"/>
            <a:ext cx="4643816" cy="5202936"/>
          </a:xfrm>
          <a:noFill/>
        </p:spPr>
      </p:pic>
      <p:sp>
        <p:nvSpPr>
          <p:cNvPr id="4" name="Date Placeholder 3">
            <a:extLst>
              <a:ext uri="{FF2B5EF4-FFF2-40B4-BE49-F238E27FC236}">
                <a16:creationId xmlns:a16="http://schemas.microsoft.com/office/drawing/2014/main" id="{2ACCE687-6CCB-5DD3-3118-3BCE6677F0B1}"/>
              </a:ext>
            </a:extLst>
          </p:cNvPr>
          <p:cNvSpPr>
            <a:spLocks noGrp="1"/>
          </p:cNvSpPr>
          <p:nvPr>
            <p:ph type="dt" sz="half" idx="16"/>
          </p:nvPr>
        </p:nvSpPr>
        <p:spPr>
          <a:xfrm>
            <a:off x="6922008" y="6455664"/>
            <a:ext cx="4672584" cy="365760"/>
          </a:xfrm>
        </p:spPr>
        <p:txBody>
          <a:bodyPr vert="horz" lIns="91440" tIns="45720" rIns="91440" bIns="45720" rtlCol="0" anchor="ctr">
            <a:normAutofit/>
          </a:bodyPr>
          <a:lstStyle/>
          <a:p>
            <a:pPr>
              <a:spcAft>
                <a:spcPts val="600"/>
              </a:spcAft>
            </a:pPr>
            <a:r>
              <a:rPr lang="en-US" dirty="0"/>
              <a:t>Nikhil shah</a:t>
            </a:r>
          </a:p>
          <a:p>
            <a:pPr>
              <a:spcAft>
                <a:spcPts val="600"/>
              </a:spcAft>
            </a:pPr>
            <a:endParaRPr lang="en-US" dirty="0"/>
          </a:p>
        </p:txBody>
      </p:sp>
      <p:sp>
        <p:nvSpPr>
          <p:cNvPr id="5" name="Footer Placeholder 4">
            <a:extLst>
              <a:ext uri="{FF2B5EF4-FFF2-40B4-BE49-F238E27FC236}">
                <a16:creationId xmlns:a16="http://schemas.microsoft.com/office/drawing/2014/main" id="{278643BA-C4FD-B81D-2967-66E7D9A0D165}"/>
              </a:ext>
            </a:extLst>
          </p:cNvPr>
          <p:cNvSpPr>
            <a:spLocks noGrp="1"/>
          </p:cNvSpPr>
          <p:nvPr>
            <p:ph type="ftr" sz="quarter" idx="17"/>
          </p:nvPr>
        </p:nvSpPr>
        <p:spPr>
          <a:xfrm rot="5400000">
            <a:off x="-1581912" y="1682496"/>
            <a:ext cx="3557016" cy="365760"/>
          </a:xfrm>
        </p:spPr>
        <p:txBody>
          <a:bodyPr vert="horz" lIns="91440" tIns="45720" rIns="91440" bIns="45720" rtlCol="0" anchor="ctr">
            <a:normAutofit/>
          </a:bodyPr>
          <a:lstStyle/>
          <a:p>
            <a:pPr>
              <a:spcAft>
                <a:spcPts val="600"/>
              </a:spcAft>
            </a:pPr>
            <a:r>
              <a:rPr lang="en-US" b="1" kern="1200">
                <a:latin typeface="+mj-lt"/>
                <a:ea typeface="+mn-ea"/>
                <a:cs typeface="+mn-cs"/>
              </a:rPr>
              <a:t>Sample Footer Text</a:t>
            </a:r>
          </a:p>
        </p:txBody>
      </p:sp>
      <p:sp>
        <p:nvSpPr>
          <p:cNvPr id="6" name="Slide Number Placeholder 5">
            <a:extLst>
              <a:ext uri="{FF2B5EF4-FFF2-40B4-BE49-F238E27FC236}">
                <a16:creationId xmlns:a16="http://schemas.microsoft.com/office/drawing/2014/main" id="{2BC609A4-86D9-FE97-3895-29163175FB55}"/>
              </a:ext>
            </a:extLst>
          </p:cNvPr>
          <p:cNvSpPr>
            <a:spLocks noGrp="1"/>
          </p:cNvSpPr>
          <p:nvPr>
            <p:ph type="sldNum" sz="quarter" idx="18"/>
          </p:nvPr>
        </p:nvSpPr>
        <p:spPr>
          <a:xfrm>
            <a:off x="11576304" y="6455664"/>
            <a:ext cx="548640" cy="365760"/>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21</a:t>
            </a:fld>
            <a:endParaRPr lang="en-US"/>
          </a:p>
        </p:txBody>
      </p:sp>
    </p:spTree>
    <p:extLst>
      <p:ext uri="{BB962C8B-B14F-4D97-AF65-F5344CB8AC3E}">
        <p14:creationId xmlns:p14="http://schemas.microsoft.com/office/powerpoint/2010/main" val="33936947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7521B-DD48-E955-FF6E-A9D4E4ED3F2F}"/>
              </a:ext>
            </a:extLst>
          </p:cNvPr>
          <p:cNvSpPr>
            <a:spLocks noGrp="1"/>
          </p:cNvSpPr>
          <p:nvPr>
            <p:ph type="title"/>
          </p:nvPr>
        </p:nvSpPr>
        <p:spPr>
          <a:xfrm>
            <a:off x="731520" y="1179576"/>
            <a:ext cx="9601200" cy="1728216"/>
          </a:xfrm>
        </p:spPr>
        <p:txBody>
          <a:bodyPr anchor="b">
            <a:normAutofit/>
          </a:bodyPr>
          <a:lstStyle/>
          <a:p>
            <a:r>
              <a:rPr lang="en-IN"/>
              <a:t>Conclusion</a:t>
            </a:r>
          </a:p>
        </p:txBody>
      </p:sp>
      <p:graphicFrame>
        <p:nvGraphicFramePr>
          <p:cNvPr id="10" name="Content Placeholder 2">
            <a:extLst>
              <a:ext uri="{FF2B5EF4-FFF2-40B4-BE49-F238E27FC236}">
                <a16:creationId xmlns:a16="http://schemas.microsoft.com/office/drawing/2014/main" id="{2E7A54E4-0686-C769-3358-EC0A6C971DB0}"/>
              </a:ext>
            </a:extLst>
          </p:cNvPr>
          <p:cNvGraphicFramePr>
            <a:graphicFrameLocks noGrp="1"/>
          </p:cNvGraphicFramePr>
          <p:nvPr>
            <p:ph sz="quarter" idx="13"/>
            <p:extLst>
              <p:ext uri="{D42A27DB-BD31-4B8C-83A1-F6EECF244321}">
                <p14:modId xmlns:p14="http://schemas.microsoft.com/office/powerpoint/2010/main" val="1325298249"/>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731520" y="3657600"/>
          <a:ext cx="10881360" cy="2743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a:extLst>
              <a:ext uri="{FF2B5EF4-FFF2-40B4-BE49-F238E27FC236}">
                <a16:creationId xmlns:a16="http://schemas.microsoft.com/office/drawing/2014/main" id="{82EAB5EE-64A1-40B1-68CB-E98B9B34E3D1}"/>
              </a:ext>
            </a:extLst>
          </p:cNvPr>
          <p:cNvSpPr>
            <a:spLocks noGrp="1"/>
          </p:cNvSpPr>
          <p:nvPr>
            <p:ph type="dt" sz="half" idx="10"/>
          </p:nvPr>
        </p:nvSpPr>
        <p:spPr>
          <a:xfrm>
            <a:off x="6922008" y="6455664"/>
            <a:ext cx="4672584" cy="365760"/>
          </a:xfrm>
        </p:spPr>
        <p:txBody>
          <a:bodyPr anchor="ctr">
            <a:normAutofit/>
          </a:bodyPr>
          <a:lstStyle/>
          <a:p>
            <a:pPr>
              <a:spcAft>
                <a:spcPts val="600"/>
              </a:spcAft>
            </a:pPr>
            <a:r>
              <a:rPr lang="en-US" dirty="0"/>
              <a:t>Nikhil shah</a:t>
            </a:r>
          </a:p>
          <a:p>
            <a:pPr>
              <a:spcAft>
                <a:spcPts val="600"/>
              </a:spcAft>
            </a:pPr>
            <a:endParaRPr lang="en-US" dirty="0"/>
          </a:p>
        </p:txBody>
      </p:sp>
      <p:sp>
        <p:nvSpPr>
          <p:cNvPr id="5" name="Footer Placeholder 4">
            <a:extLst>
              <a:ext uri="{FF2B5EF4-FFF2-40B4-BE49-F238E27FC236}">
                <a16:creationId xmlns:a16="http://schemas.microsoft.com/office/drawing/2014/main" id="{4253E007-96F1-F893-B9D6-B1CCC7614716}"/>
              </a:ext>
            </a:extLst>
          </p:cNvPr>
          <p:cNvSpPr>
            <a:spLocks noGrp="1"/>
          </p:cNvSpPr>
          <p:nvPr>
            <p:ph type="ftr" sz="quarter" idx="11"/>
          </p:nvPr>
        </p:nvSpPr>
        <p:spPr>
          <a:xfrm rot="5400000">
            <a:off x="-1581912" y="1682496"/>
            <a:ext cx="3557016" cy="365760"/>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204E1CF6-98EE-AD9A-8B62-357ECFF027FA}"/>
              </a:ext>
            </a:extLst>
          </p:cNvPr>
          <p:cNvSpPr>
            <a:spLocks noGrp="1"/>
          </p:cNvSpPr>
          <p:nvPr>
            <p:ph type="sldNum" sz="quarter" idx="12"/>
          </p:nvPr>
        </p:nvSpPr>
        <p:spPr>
          <a:xfrm>
            <a:off x="11576304" y="6455664"/>
            <a:ext cx="548640" cy="365760"/>
          </a:xfrm>
        </p:spPr>
        <p:txBody>
          <a:bodyPr anchor="ctr">
            <a:normAutofit/>
          </a:bodyPr>
          <a:lstStyle/>
          <a:p>
            <a:pPr>
              <a:spcAft>
                <a:spcPts val="600"/>
              </a:spcAft>
            </a:pPr>
            <a:fld id="{CC057153-B650-4DEB-B370-79DDCFDCE934}" type="slidenum">
              <a:rPr lang="en-US" smtClean="0"/>
              <a:pPr>
                <a:spcAft>
                  <a:spcPts val="600"/>
                </a:spcAft>
              </a:pPr>
              <a:t>22</a:t>
            </a:fld>
            <a:endParaRPr lang="en-US"/>
          </a:p>
        </p:txBody>
      </p:sp>
    </p:spTree>
    <p:extLst>
      <p:ext uri="{BB962C8B-B14F-4D97-AF65-F5344CB8AC3E}">
        <p14:creationId xmlns:p14="http://schemas.microsoft.com/office/powerpoint/2010/main" val="171761649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88CA6-DADE-E7D4-901E-EF1EBEC946EB}"/>
              </a:ext>
            </a:extLst>
          </p:cNvPr>
          <p:cNvSpPr>
            <a:spLocks noGrp="1"/>
          </p:cNvSpPr>
          <p:nvPr>
            <p:ph type="title"/>
          </p:nvPr>
        </p:nvSpPr>
        <p:spPr/>
        <p:txBody>
          <a:bodyPr/>
          <a:lstStyle/>
          <a:p>
            <a:r>
              <a:rPr lang="en-IN" dirty="0"/>
              <a:t>Thanks and Regards</a:t>
            </a:r>
            <a:br>
              <a:rPr lang="en-IN" dirty="0"/>
            </a:br>
            <a:r>
              <a:rPr lang="en-IN" dirty="0"/>
              <a:t>Nikhil Shah</a:t>
            </a:r>
          </a:p>
        </p:txBody>
      </p:sp>
      <p:sp>
        <p:nvSpPr>
          <p:cNvPr id="3" name="Content Placeholder 2">
            <a:extLst>
              <a:ext uri="{FF2B5EF4-FFF2-40B4-BE49-F238E27FC236}">
                <a16:creationId xmlns:a16="http://schemas.microsoft.com/office/drawing/2014/main" id="{B2A40E34-6FD4-997E-C9F9-1835D1FEB17F}"/>
              </a:ext>
            </a:extLst>
          </p:cNvPr>
          <p:cNvSpPr>
            <a:spLocks noGrp="1"/>
          </p:cNvSpPr>
          <p:nvPr>
            <p:ph sz="quarter" idx="13"/>
          </p:nvPr>
        </p:nvSpPr>
        <p:spPr/>
        <p:txBody>
          <a:bodyPr/>
          <a:lstStyle/>
          <a:p>
            <a:pPr marL="0" indent="0">
              <a:buNone/>
            </a:pPr>
            <a:r>
              <a:rPr lang="en-IN" dirty="0">
                <a:hlinkClick r:id="rId2"/>
              </a:rPr>
              <a:t>nikhilshah.net@hotmail.com</a:t>
            </a:r>
            <a:endParaRPr lang="en-IN" dirty="0"/>
          </a:p>
          <a:p>
            <a:pPr marL="0" indent="0">
              <a:buNone/>
            </a:pPr>
            <a:r>
              <a:rPr lang="en-IN" dirty="0"/>
              <a:t>8975089722</a:t>
            </a:r>
          </a:p>
        </p:txBody>
      </p:sp>
      <p:sp>
        <p:nvSpPr>
          <p:cNvPr id="4" name="Date Placeholder 3">
            <a:extLst>
              <a:ext uri="{FF2B5EF4-FFF2-40B4-BE49-F238E27FC236}">
                <a16:creationId xmlns:a16="http://schemas.microsoft.com/office/drawing/2014/main" id="{B0937D22-8315-32DC-318A-65943740EACA}"/>
              </a:ext>
            </a:extLst>
          </p:cNvPr>
          <p:cNvSpPr>
            <a:spLocks noGrp="1"/>
          </p:cNvSpPr>
          <p:nvPr>
            <p:ph type="dt" sz="half" idx="10"/>
          </p:nvPr>
        </p:nvSpPr>
        <p:spPr/>
        <p:txBody>
          <a:bodyPr/>
          <a:lstStyle/>
          <a:p>
            <a:r>
              <a:rPr lang="en-US" dirty="0"/>
              <a:t>Nikhil shah</a:t>
            </a:r>
          </a:p>
          <a:p>
            <a:endParaRPr lang="en-US" dirty="0"/>
          </a:p>
        </p:txBody>
      </p:sp>
      <p:sp>
        <p:nvSpPr>
          <p:cNvPr id="5" name="Footer Placeholder 4">
            <a:extLst>
              <a:ext uri="{FF2B5EF4-FFF2-40B4-BE49-F238E27FC236}">
                <a16:creationId xmlns:a16="http://schemas.microsoft.com/office/drawing/2014/main" id="{962B84F4-5DDF-FF85-75FD-C9E06E774617}"/>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C72917E8-88B0-E3F1-31FE-619C7565AED7}"/>
              </a:ext>
            </a:extLst>
          </p:cNvPr>
          <p:cNvSpPr>
            <a:spLocks noGrp="1"/>
          </p:cNvSpPr>
          <p:nvPr>
            <p:ph type="sldNum" sz="quarter" idx="12"/>
          </p:nvPr>
        </p:nvSpPr>
        <p:spPr/>
        <p:txBody>
          <a:bodyPr/>
          <a:lstStyle/>
          <a:p>
            <a:fld id="{CC057153-B650-4DEB-B370-79DDCFDCE934}" type="slidenum">
              <a:rPr lang="en-US" smtClean="0"/>
              <a:pPr/>
              <a:t>23</a:t>
            </a:fld>
            <a:endParaRPr lang="en-US" dirty="0"/>
          </a:p>
        </p:txBody>
      </p:sp>
    </p:spTree>
    <p:extLst>
      <p:ext uri="{BB962C8B-B14F-4D97-AF65-F5344CB8AC3E}">
        <p14:creationId xmlns:p14="http://schemas.microsoft.com/office/powerpoint/2010/main" val="1550347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2B658-6DF4-2C7C-349A-112A2BCCA540}"/>
              </a:ext>
            </a:extLst>
          </p:cNvPr>
          <p:cNvSpPr>
            <a:spLocks noGrp="1"/>
          </p:cNvSpPr>
          <p:nvPr>
            <p:ph type="title"/>
          </p:nvPr>
        </p:nvSpPr>
        <p:spPr>
          <a:xfrm>
            <a:off x="4837176" y="3419856"/>
            <a:ext cx="6574536" cy="2724912"/>
          </a:xfrm>
        </p:spPr>
        <p:txBody>
          <a:bodyPr anchor="b">
            <a:normAutofit/>
          </a:bodyPr>
          <a:lstStyle/>
          <a:p>
            <a:r>
              <a:rPr lang="en-IN"/>
              <a:t>Introduction to Prompt Engineering</a:t>
            </a:r>
          </a:p>
        </p:txBody>
      </p:sp>
      <p:sp>
        <p:nvSpPr>
          <p:cNvPr id="11" name="Text Placeholder 2">
            <a:extLst>
              <a:ext uri="{FF2B5EF4-FFF2-40B4-BE49-F238E27FC236}">
                <a16:creationId xmlns:a16="http://schemas.microsoft.com/office/drawing/2014/main" id="{F0F29ACE-FA72-646C-06DA-67CCD92E77F3}"/>
              </a:ext>
            </a:extLst>
          </p:cNvPr>
          <p:cNvSpPr>
            <a:spLocks noGrp="1"/>
          </p:cNvSpPr>
          <p:nvPr>
            <p:ph type="body" idx="1"/>
          </p:nvPr>
        </p:nvSpPr>
        <p:spPr>
          <a:xfrm>
            <a:off x="4837176" y="448056"/>
            <a:ext cx="6784848" cy="1389888"/>
          </a:xfrm>
        </p:spPr>
        <p:txBody>
          <a:bodyPr/>
          <a:lstStyle/>
          <a:p>
            <a:endParaRPr lang="en-US"/>
          </a:p>
        </p:txBody>
      </p:sp>
      <p:sp>
        <p:nvSpPr>
          <p:cNvPr id="4" name="Date Placeholder 3">
            <a:extLst>
              <a:ext uri="{FF2B5EF4-FFF2-40B4-BE49-F238E27FC236}">
                <a16:creationId xmlns:a16="http://schemas.microsoft.com/office/drawing/2014/main" id="{908F3A2C-7DE9-5743-0FCD-8941B2870ACB}"/>
              </a:ext>
            </a:extLst>
          </p:cNvPr>
          <p:cNvSpPr>
            <a:spLocks noGrp="1"/>
          </p:cNvSpPr>
          <p:nvPr>
            <p:ph type="dt" sz="half" idx="10"/>
          </p:nvPr>
        </p:nvSpPr>
        <p:spPr>
          <a:xfrm>
            <a:off x="6922008" y="6455664"/>
            <a:ext cx="4672584" cy="365760"/>
          </a:xfrm>
        </p:spPr>
        <p:txBody>
          <a:bodyPr anchor="ctr">
            <a:normAutofit/>
          </a:bodyPr>
          <a:lstStyle/>
          <a:p>
            <a:pPr>
              <a:spcAft>
                <a:spcPts val="600"/>
              </a:spcAft>
            </a:pPr>
            <a:r>
              <a:rPr lang="en-US" dirty="0"/>
              <a:t>Nikhil shah</a:t>
            </a:r>
          </a:p>
          <a:p>
            <a:pPr>
              <a:spcAft>
                <a:spcPts val="600"/>
              </a:spcAft>
            </a:pPr>
            <a:endParaRPr lang="en-US" dirty="0"/>
          </a:p>
        </p:txBody>
      </p:sp>
      <p:sp>
        <p:nvSpPr>
          <p:cNvPr id="5" name="Footer Placeholder 4">
            <a:extLst>
              <a:ext uri="{FF2B5EF4-FFF2-40B4-BE49-F238E27FC236}">
                <a16:creationId xmlns:a16="http://schemas.microsoft.com/office/drawing/2014/main" id="{F463A0F6-727C-8067-B255-0A78EDBD4FDC}"/>
              </a:ext>
            </a:extLst>
          </p:cNvPr>
          <p:cNvSpPr>
            <a:spLocks noGrp="1"/>
          </p:cNvSpPr>
          <p:nvPr>
            <p:ph type="ftr" sz="quarter" idx="11"/>
          </p:nvPr>
        </p:nvSpPr>
        <p:spPr>
          <a:xfrm rot="5400000">
            <a:off x="-1581912" y="1682496"/>
            <a:ext cx="3557016" cy="365760"/>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9B83A47F-82A6-4E0A-6E13-65CEA9ABF5A4}"/>
              </a:ext>
            </a:extLst>
          </p:cNvPr>
          <p:cNvSpPr>
            <a:spLocks noGrp="1"/>
          </p:cNvSpPr>
          <p:nvPr>
            <p:ph type="sldNum" sz="quarter" idx="12"/>
          </p:nvPr>
        </p:nvSpPr>
        <p:spPr>
          <a:xfrm>
            <a:off x="11576304" y="6455664"/>
            <a:ext cx="548640" cy="365760"/>
          </a:xfrm>
        </p:spPr>
        <p:txBody>
          <a:bodyPr anchor="ctr">
            <a:normAutofit/>
          </a:bodyPr>
          <a:lstStyle/>
          <a:p>
            <a:pPr>
              <a:spcAft>
                <a:spcPts val="600"/>
              </a:spcAft>
            </a:pPr>
            <a:fld id="{CC057153-B650-4DEB-B370-79DDCFDCE934}" type="slidenum">
              <a:rPr lang="en-US" smtClean="0"/>
              <a:pPr>
                <a:spcAft>
                  <a:spcPts val="600"/>
                </a:spcAft>
              </a:pPr>
              <a:t>3</a:t>
            </a:fld>
            <a:endParaRPr lang="en-US"/>
          </a:p>
        </p:txBody>
      </p:sp>
    </p:spTree>
    <p:extLst>
      <p:ext uri="{BB962C8B-B14F-4D97-AF65-F5344CB8AC3E}">
        <p14:creationId xmlns:p14="http://schemas.microsoft.com/office/powerpoint/2010/main" val="23112691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1EA9A98-4D60-3BFA-617C-036755DCF13F}"/>
              </a:ext>
            </a:extLst>
          </p:cNvPr>
          <p:cNvSpPr>
            <a:spLocks noGrp="1"/>
          </p:cNvSpPr>
          <p:nvPr>
            <p:ph type="dt" sz="half" idx="10"/>
          </p:nvPr>
        </p:nvSpPr>
        <p:spPr>
          <a:xfrm>
            <a:off x="6922008" y="6455664"/>
            <a:ext cx="4672584" cy="365760"/>
          </a:xfrm>
        </p:spPr>
        <p:txBody>
          <a:bodyPr anchor="ctr">
            <a:normAutofit/>
          </a:bodyPr>
          <a:lstStyle/>
          <a:p>
            <a:r>
              <a:rPr lang="en-US"/>
              <a:t>Nikhil shah</a:t>
            </a:r>
            <a:endParaRPr lang="en-US" dirty="0"/>
          </a:p>
        </p:txBody>
      </p:sp>
      <p:sp>
        <p:nvSpPr>
          <p:cNvPr id="5" name="Footer Placeholder 4">
            <a:extLst>
              <a:ext uri="{FF2B5EF4-FFF2-40B4-BE49-F238E27FC236}">
                <a16:creationId xmlns:a16="http://schemas.microsoft.com/office/drawing/2014/main" id="{530B7FE9-603F-56D3-E0D5-5094F4E64251}"/>
              </a:ext>
            </a:extLst>
          </p:cNvPr>
          <p:cNvSpPr>
            <a:spLocks noGrp="1"/>
          </p:cNvSpPr>
          <p:nvPr>
            <p:ph type="ftr" sz="quarter" idx="11"/>
          </p:nvPr>
        </p:nvSpPr>
        <p:spPr>
          <a:xfrm>
            <a:off x="137160" y="6455664"/>
            <a:ext cx="3557016" cy="365760"/>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CFE84F56-81DF-5415-31C3-C4C7F39B5D39}"/>
              </a:ext>
            </a:extLst>
          </p:cNvPr>
          <p:cNvSpPr>
            <a:spLocks noGrp="1"/>
          </p:cNvSpPr>
          <p:nvPr>
            <p:ph type="sldNum" sz="quarter" idx="12"/>
          </p:nvPr>
        </p:nvSpPr>
        <p:spPr>
          <a:xfrm>
            <a:off x="11576304" y="6455664"/>
            <a:ext cx="548640" cy="365760"/>
          </a:xfrm>
        </p:spPr>
        <p:txBody>
          <a:bodyPr anchor="ctr">
            <a:normAutofit/>
          </a:bodyPr>
          <a:lstStyle/>
          <a:p>
            <a:pPr>
              <a:spcAft>
                <a:spcPts val="600"/>
              </a:spcAft>
            </a:pPr>
            <a:fld id="{CC057153-B650-4DEB-B370-79DDCFDCE934}" type="slidenum">
              <a:rPr lang="en-US" smtClean="0"/>
              <a:pPr>
                <a:spcAft>
                  <a:spcPts val="600"/>
                </a:spcAft>
              </a:pPr>
              <a:t>4</a:t>
            </a:fld>
            <a:endParaRPr lang="en-US"/>
          </a:p>
        </p:txBody>
      </p:sp>
      <p:sp>
        <p:nvSpPr>
          <p:cNvPr id="2" name="Title 1">
            <a:extLst>
              <a:ext uri="{FF2B5EF4-FFF2-40B4-BE49-F238E27FC236}">
                <a16:creationId xmlns:a16="http://schemas.microsoft.com/office/drawing/2014/main" id="{50CB3655-6775-C4A4-4E14-8F85199A30EE}"/>
              </a:ext>
            </a:extLst>
          </p:cNvPr>
          <p:cNvSpPr>
            <a:spLocks noGrp="1"/>
          </p:cNvSpPr>
          <p:nvPr>
            <p:ph type="title"/>
          </p:nvPr>
        </p:nvSpPr>
        <p:spPr/>
        <p:txBody>
          <a:bodyPr/>
          <a:lstStyle/>
          <a:p>
            <a:r>
              <a:rPr lang="en-IN"/>
              <a:t>What Is Prompt Engineering?</a:t>
            </a:r>
          </a:p>
        </p:txBody>
      </p:sp>
      <p:graphicFrame>
        <p:nvGraphicFramePr>
          <p:cNvPr id="7" name="Content Placeholder 7">
            <a:extLst>
              <a:ext uri="{FF2B5EF4-FFF2-40B4-BE49-F238E27FC236}">
                <a16:creationId xmlns:a16="http://schemas.microsoft.com/office/drawing/2014/main" id="{6783F852-317B-4A84-AE13-A8F4DB1D6BFF}"/>
              </a:ext>
            </a:extLst>
          </p:cNvPr>
          <p:cNvGraphicFramePr>
            <a:graphicFrameLocks noGrp="1"/>
          </p:cNvGraphicFramePr>
          <p:nvPr>
            <p:ph idx="1"/>
            <p:extLst>
              <p:ext uri="{D42A27DB-BD31-4B8C-83A1-F6EECF244321}">
                <p14:modId xmlns:p14="http://schemas.microsoft.com/office/powerpoint/2010/main" val="2220994623"/>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137159" y="329450"/>
          <a:ext cx="11924209" cy="6199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6374815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6512A-1CB3-A3B0-9F30-813E09B86C55}"/>
              </a:ext>
            </a:extLst>
          </p:cNvPr>
          <p:cNvSpPr>
            <a:spLocks noGrp="1"/>
          </p:cNvSpPr>
          <p:nvPr>
            <p:ph type="title"/>
          </p:nvPr>
        </p:nvSpPr>
        <p:spPr>
          <a:xfrm>
            <a:off x="8311896" y="832104"/>
            <a:ext cx="3273552" cy="1947672"/>
          </a:xfrm>
        </p:spPr>
        <p:txBody>
          <a:bodyPr vert="horz" lIns="91440" tIns="45720" rIns="91440" bIns="45720" rtlCol="0" anchor="b">
            <a:normAutofit/>
          </a:bodyPr>
          <a:lstStyle/>
          <a:p>
            <a:r>
              <a:rPr lang="en-US" b="1" kern="1200">
                <a:latin typeface="+mj-lt"/>
                <a:ea typeface="+mj-ea"/>
                <a:cs typeface="+mj-cs"/>
              </a:rPr>
              <a:t>Importance in AI and Machine Learning</a:t>
            </a:r>
          </a:p>
        </p:txBody>
      </p:sp>
      <p:sp>
        <p:nvSpPr>
          <p:cNvPr id="8" name="TextBox 7">
            <a:extLst>
              <a:ext uri="{FF2B5EF4-FFF2-40B4-BE49-F238E27FC236}">
                <a16:creationId xmlns:a16="http://schemas.microsoft.com/office/drawing/2014/main" id="{10668807-C876-4D45-97FF-94650D37CD20}"/>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2852928"/>
            <a:ext cx="3273552" cy="2953512"/>
          </a:xfrm>
          <a:prstGeom prst="rect">
            <a:avLst/>
          </a:prstGeom>
        </p:spPr>
        <p:txBody>
          <a:bodyPr>
            <a:normAutofit/>
          </a:bodyPr>
          <a:lstStyle/>
          <a:p>
            <a:pPr marL="0" indent="0">
              <a:lnSpc>
                <a:spcPct val="90000"/>
              </a:lnSpc>
              <a:spcBef>
                <a:spcPts val="2500"/>
              </a:spcBef>
              <a:spcAft>
                <a:spcPts val="600"/>
              </a:spcAft>
              <a:buNone/>
            </a:pPr>
            <a:r>
              <a:rPr lang="en-US" sz="900" b="1"/>
              <a:t>Bridging Human Intent</a:t>
            </a:r>
          </a:p>
          <a:p>
            <a:pPr marL="0" lvl="1" indent="0">
              <a:lnSpc>
                <a:spcPct val="90000"/>
              </a:lnSpc>
              <a:spcBef>
                <a:spcPts val="1000"/>
              </a:spcBef>
              <a:spcAft>
                <a:spcPts val="600"/>
              </a:spcAft>
              <a:buNone/>
            </a:pPr>
            <a:r>
              <a:rPr lang="en-US" sz="900"/>
              <a:t>Effective prompt engineering helps bridge the gap between human intent and machine understanding, facilitating better communication.</a:t>
            </a:r>
          </a:p>
          <a:p>
            <a:pPr marL="0" indent="0">
              <a:lnSpc>
                <a:spcPct val="90000"/>
              </a:lnSpc>
              <a:spcBef>
                <a:spcPts val="2500"/>
              </a:spcBef>
              <a:spcAft>
                <a:spcPts val="600"/>
              </a:spcAft>
              <a:buNone/>
            </a:pPr>
            <a:r>
              <a:rPr lang="en-US" sz="900" b="1"/>
              <a:t>Enhancing AI Performance</a:t>
            </a:r>
          </a:p>
          <a:p>
            <a:pPr marL="0" lvl="1" indent="0">
              <a:lnSpc>
                <a:spcPct val="90000"/>
              </a:lnSpc>
              <a:spcBef>
                <a:spcPts val="1000"/>
              </a:spcBef>
              <a:spcAft>
                <a:spcPts val="600"/>
              </a:spcAft>
              <a:buNone/>
            </a:pPr>
            <a:r>
              <a:rPr lang="en-US" sz="900"/>
              <a:t>Well-designed prompts are crucial in enhancing the performance of AI models by reducing ambiguity and improving clarity.</a:t>
            </a:r>
          </a:p>
          <a:p>
            <a:pPr marL="0" indent="0">
              <a:lnSpc>
                <a:spcPct val="90000"/>
              </a:lnSpc>
              <a:spcBef>
                <a:spcPts val="2500"/>
              </a:spcBef>
              <a:spcAft>
                <a:spcPts val="600"/>
              </a:spcAft>
              <a:buNone/>
            </a:pPr>
            <a:r>
              <a:rPr lang="en-US" sz="900" b="1"/>
              <a:t>Improving User Experience</a:t>
            </a:r>
          </a:p>
          <a:p>
            <a:pPr marL="0" lvl="1" indent="0">
              <a:lnSpc>
                <a:spcPct val="90000"/>
              </a:lnSpc>
              <a:spcBef>
                <a:spcPts val="1000"/>
              </a:spcBef>
              <a:spcAft>
                <a:spcPts val="600"/>
              </a:spcAft>
              <a:buNone/>
            </a:pPr>
            <a:r>
              <a:rPr lang="en-US" sz="900"/>
              <a:t>Clear and effective prompts lead to a more intuitive user experience when interacting with AI systems.</a:t>
            </a:r>
          </a:p>
        </p:txBody>
      </p:sp>
      <p:sp>
        <p:nvSpPr>
          <p:cNvPr id="4" name="Date Placeholder 3">
            <a:extLst>
              <a:ext uri="{FF2B5EF4-FFF2-40B4-BE49-F238E27FC236}">
                <a16:creationId xmlns:a16="http://schemas.microsoft.com/office/drawing/2014/main" id="{DDF2944F-5083-BA7F-C92B-56D01EF58FC7}"/>
              </a:ext>
            </a:extLst>
          </p:cNvPr>
          <p:cNvSpPr>
            <a:spLocks noGrp="1"/>
          </p:cNvSpPr>
          <p:nvPr>
            <p:ph type="dt" sz="half" idx="15"/>
          </p:nvPr>
        </p:nvSpPr>
        <p:spPr>
          <a:xfrm>
            <a:off x="6922008" y="6455664"/>
            <a:ext cx="4672584" cy="365760"/>
          </a:xfrm>
        </p:spPr>
        <p:txBody>
          <a:bodyPr vert="horz" lIns="91440" tIns="45720" rIns="91440" bIns="45720" rtlCol="0" anchor="ctr">
            <a:normAutofit/>
          </a:bodyPr>
          <a:lstStyle/>
          <a:p>
            <a:pPr>
              <a:spcAft>
                <a:spcPts val="600"/>
              </a:spcAft>
            </a:pPr>
            <a:r>
              <a:rPr lang="en-US" dirty="0"/>
              <a:t>Nikhil shah</a:t>
            </a:r>
          </a:p>
          <a:p>
            <a:pPr>
              <a:spcAft>
                <a:spcPts val="600"/>
              </a:spcAft>
            </a:pPr>
            <a:endParaRPr lang="en-US" dirty="0"/>
          </a:p>
        </p:txBody>
      </p:sp>
      <p:sp>
        <p:nvSpPr>
          <p:cNvPr id="6" name="Slide Number Placeholder 5">
            <a:extLst>
              <a:ext uri="{FF2B5EF4-FFF2-40B4-BE49-F238E27FC236}">
                <a16:creationId xmlns:a16="http://schemas.microsoft.com/office/drawing/2014/main" id="{CB512707-D00B-FDA7-05FB-47BFEC466AEF}"/>
              </a:ext>
            </a:extLst>
          </p:cNvPr>
          <p:cNvSpPr>
            <a:spLocks noGrp="1"/>
          </p:cNvSpPr>
          <p:nvPr>
            <p:ph type="sldNum" sz="quarter" idx="17"/>
          </p:nvPr>
        </p:nvSpPr>
        <p:spPr>
          <a:xfrm>
            <a:off x="11576304" y="6455664"/>
            <a:ext cx="548640" cy="365760"/>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5</a:t>
            </a:fld>
            <a:endParaRPr lang="en-US"/>
          </a:p>
        </p:txBody>
      </p:sp>
      <p:pic>
        <p:nvPicPr>
          <p:cNvPr id="7" name="Content Placeholder 6" descr="AI Artificial intelligence abstract neural network future technology internet of things big data">
            <a:extLst>
              <a:ext uri="{FF2B5EF4-FFF2-40B4-BE49-F238E27FC236}">
                <a16:creationId xmlns:a16="http://schemas.microsoft.com/office/drawing/2014/main" id="{D1A14163-E550-4B91-AB0F-9042FF950906}"/>
              </a:ext>
            </a:extLst>
          </p:cNvPr>
          <p:cNvPicPr>
            <a:picLocks noGrp="1" noChangeAspect="1"/>
          </p:cNvPicPr>
          <p:nvPr>
            <p:ph type="pic" sz="quarter" idx="18"/>
          </p:nvPr>
        </p:nvPicPr>
        <p:blipFill>
          <a:blip r:embed="rId3"/>
          <a:srcRect l="4017" r="4925"/>
          <a:stretch/>
        </p:blipFill>
        <p:spPr>
          <a:xfrm>
            <a:off x="20" y="-1"/>
            <a:ext cx="7783979" cy="6411311"/>
          </a:xfrm>
          <a:noFill/>
        </p:spPr>
      </p:pic>
    </p:spTree>
    <p:extLst>
      <p:ext uri="{BB962C8B-B14F-4D97-AF65-F5344CB8AC3E}">
        <p14:creationId xmlns:p14="http://schemas.microsoft.com/office/powerpoint/2010/main" val="3144127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F19C1-CBA8-AE53-7A47-7B36497487CF}"/>
              </a:ext>
            </a:extLst>
          </p:cNvPr>
          <p:cNvSpPr>
            <a:spLocks noGrp="1"/>
          </p:cNvSpPr>
          <p:nvPr>
            <p:ph type="title"/>
          </p:nvPr>
        </p:nvSpPr>
        <p:spPr>
          <a:xfrm>
            <a:off x="8311896" y="832104"/>
            <a:ext cx="3273552" cy="1947672"/>
          </a:xfrm>
        </p:spPr>
        <p:txBody>
          <a:bodyPr vert="horz" lIns="91440" tIns="45720" rIns="91440" bIns="45720" rtlCol="0" anchor="b">
            <a:normAutofit/>
          </a:bodyPr>
          <a:lstStyle/>
          <a:p>
            <a:r>
              <a:rPr lang="en-US" b="1" kern="1200">
                <a:latin typeface="+mj-lt"/>
                <a:ea typeface="+mj-ea"/>
                <a:cs typeface="+mj-cs"/>
              </a:rPr>
              <a:t>Applications and Use Cases</a:t>
            </a:r>
          </a:p>
        </p:txBody>
      </p:sp>
      <p:sp>
        <p:nvSpPr>
          <p:cNvPr id="8" name="TextBox 7">
            <a:extLst>
              <a:ext uri="{FF2B5EF4-FFF2-40B4-BE49-F238E27FC236}">
                <a16:creationId xmlns:a16="http://schemas.microsoft.com/office/drawing/2014/main" id="{FEAC7830-2886-4FD6-9BCA-EA102F9D618B}"/>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2852928"/>
            <a:ext cx="3273552" cy="2953512"/>
          </a:xfrm>
          <a:prstGeom prst="rect">
            <a:avLst/>
          </a:prstGeom>
        </p:spPr>
        <p:txBody>
          <a:bodyPr>
            <a:normAutofit/>
          </a:bodyPr>
          <a:lstStyle/>
          <a:p>
            <a:pPr marL="0" indent="0">
              <a:lnSpc>
                <a:spcPct val="90000"/>
              </a:lnSpc>
              <a:spcBef>
                <a:spcPts val="2500"/>
              </a:spcBef>
              <a:spcAft>
                <a:spcPts val="600"/>
              </a:spcAft>
              <a:buNone/>
            </a:pPr>
            <a:r>
              <a:rPr lang="en-US" sz="900" b="1"/>
              <a:t>Customer Support</a:t>
            </a:r>
          </a:p>
          <a:p>
            <a:pPr marL="0" lvl="1" indent="0">
              <a:lnSpc>
                <a:spcPct val="90000"/>
              </a:lnSpc>
              <a:spcBef>
                <a:spcPts val="1000"/>
              </a:spcBef>
              <a:spcAft>
                <a:spcPts val="600"/>
              </a:spcAft>
              <a:buNone/>
            </a:pPr>
            <a:r>
              <a:rPr lang="en-US" sz="900"/>
              <a:t>Prompt engineering is effectively used in customer support to provide tailored responses and improve user satisfaction.</a:t>
            </a:r>
          </a:p>
          <a:p>
            <a:pPr marL="0" indent="0">
              <a:lnSpc>
                <a:spcPct val="90000"/>
              </a:lnSpc>
              <a:spcBef>
                <a:spcPts val="2500"/>
              </a:spcBef>
              <a:spcAft>
                <a:spcPts val="600"/>
              </a:spcAft>
              <a:buNone/>
            </a:pPr>
            <a:r>
              <a:rPr lang="en-US" sz="900" b="1"/>
              <a:t>Content Creation</a:t>
            </a:r>
          </a:p>
          <a:p>
            <a:pPr marL="0" lvl="1" indent="0">
              <a:lnSpc>
                <a:spcPct val="90000"/>
              </a:lnSpc>
              <a:spcBef>
                <a:spcPts val="1000"/>
              </a:spcBef>
              <a:spcAft>
                <a:spcPts val="600"/>
              </a:spcAft>
              <a:buNone/>
            </a:pPr>
            <a:r>
              <a:rPr lang="en-US" sz="900"/>
              <a:t>In content creation, prompt engineering helps generate relevant and engaging material that meets user demands.</a:t>
            </a:r>
          </a:p>
          <a:p>
            <a:pPr marL="0" indent="0">
              <a:lnSpc>
                <a:spcPct val="90000"/>
              </a:lnSpc>
              <a:spcBef>
                <a:spcPts val="2500"/>
              </a:spcBef>
              <a:spcAft>
                <a:spcPts val="600"/>
              </a:spcAft>
              <a:buNone/>
            </a:pPr>
            <a:r>
              <a:rPr lang="en-US" sz="900" b="1"/>
              <a:t>Data Analysis</a:t>
            </a:r>
          </a:p>
          <a:p>
            <a:pPr marL="0" lvl="1" indent="0">
              <a:lnSpc>
                <a:spcPct val="90000"/>
              </a:lnSpc>
              <a:spcBef>
                <a:spcPts val="1000"/>
              </a:spcBef>
              <a:spcAft>
                <a:spcPts val="600"/>
              </a:spcAft>
              <a:buNone/>
            </a:pPr>
            <a:r>
              <a:rPr lang="en-US" sz="900"/>
              <a:t>Data analysis benefits from prompt engineering by generating insightful reports and visualizations tailored to specific queries.</a:t>
            </a:r>
          </a:p>
        </p:txBody>
      </p:sp>
      <p:sp>
        <p:nvSpPr>
          <p:cNvPr id="4" name="Date Placeholder 3">
            <a:extLst>
              <a:ext uri="{FF2B5EF4-FFF2-40B4-BE49-F238E27FC236}">
                <a16:creationId xmlns:a16="http://schemas.microsoft.com/office/drawing/2014/main" id="{6FBF7766-7A84-18EC-EE53-59337CC99AFD}"/>
              </a:ext>
            </a:extLst>
          </p:cNvPr>
          <p:cNvSpPr>
            <a:spLocks noGrp="1"/>
          </p:cNvSpPr>
          <p:nvPr>
            <p:ph type="dt" sz="half" idx="15"/>
          </p:nvPr>
        </p:nvSpPr>
        <p:spPr>
          <a:xfrm>
            <a:off x="6922008" y="6455664"/>
            <a:ext cx="4672584" cy="365760"/>
          </a:xfrm>
        </p:spPr>
        <p:txBody>
          <a:bodyPr vert="horz" lIns="91440" tIns="45720" rIns="91440" bIns="45720" rtlCol="0" anchor="ctr">
            <a:normAutofit/>
          </a:bodyPr>
          <a:lstStyle/>
          <a:p>
            <a:pPr>
              <a:spcAft>
                <a:spcPts val="600"/>
              </a:spcAft>
            </a:pPr>
            <a:r>
              <a:rPr lang="en-US" dirty="0"/>
              <a:t>Nikhil shah</a:t>
            </a:r>
          </a:p>
          <a:p>
            <a:pPr>
              <a:spcAft>
                <a:spcPts val="600"/>
              </a:spcAft>
            </a:pPr>
            <a:endParaRPr lang="en-US" dirty="0"/>
          </a:p>
        </p:txBody>
      </p:sp>
      <p:sp>
        <p:nvSpPr>
          <p:cNvPr id="5" name="Footer Placeholder 4">
            <a:extLst>
              <a:ext uri="{FF2B5EF4-FFF2-40B4-BE49-F238E27FC236}">
                <a16:creationId xmlns:a16="http://schemas.microsoft.com/office/drawing/2014/main" id="{D0441953-6F45-91E9-8E88-4BF3148D6F29}"/>
              </a:ext>
            </a:extLst>
          </p:cNvPr>
          <p:cNvSpPr>
            <a:spLocks noGrp="1"/>
          </p:cNvSpPr>
          <p:nvPr>
            <p:ph type="ftr" sz="quarter" idx="16"/>
          </p:nvPr>
        </p:nvSpPr>
        <p:spPr>
          <a:xfrm>
            <a:off x="67056" y="6455664"/>
            <a:ext cx="3557016" cy="365760"/>
          </a:xfrm>
        </p:spPr>
        <p:txBody>
          <a:bodyPr vert="horz" lIns="91440" tIns="45720" rIns="91440" bIns="45720" rtlCol="0" anchor="ctr">
            <a:normAutofit/>
          </a:bodyPr>
          <a:lstStyle/>
          <a:p>
            <a:pPr>
              <a:spcAft>
                <a:spcPts val="600"/>
              </a:spcAft>
            </a:pPr>
            <a:r>
              <a:rPr lang="en-US" b="1" kern="1200">
                <a:latin typeface="+mj-lt"/>
                <a:ea typeface="+mn-ea"/>
                <a:cs typeface="+mn-cs"/>
              </a:rPr>
              <a:t>Sample Footer Text</a:t>
            </a:r>
          </a:p>
        </p:txBody>
      </p:sp>
      <p:sp>
        <p:nvSpPr>
          <p:cNvPr id="6" name="Slide Number Placeholder 5">
            <a:extLst>
              <a:ext uri="{FF2B5EF4-FFF2-40B4-BE49-F238E27FC236}">
                <a16:creationId xmlns:a16="http://schemas.microsoft.com/office/drawing/2014/main" id="{1335B48E-74D9-7E59-02F2-45AA538BE7FB}"/>
              </a:ext>
            </a:extLst>
          </p:cNvPr>
          <p:cNvSpPr>
            <a:spLocks noGrp="1"/>
          </p:cNvSpPr>
          <p:nvPr>
            <p:ph type="sldNum" sz="quarter" idx="17"/>
          </p:nvPr>
        </p:nvSpPr>
        <p:spPr>
          <a:xfrm>
            <a:off x="11576304" y="6455664"/>
            <a:ext cx="548640" cy="365760"/>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6</a:t>
            </a:fld>
            <a:endParaRPr lang="en-US"/>
          </a:p>
        </p:txBody>
      </p:sp>
      <p:pic>
        <p:nvPicPr>
          <p:cNvPr id="7" name="Content Placeholder 6" descr="Cloud computing concept isolated on white background">
            <a:extLst>
              <a:ext uri="{FF2B5EF4-FFF2-40B4-BE49-F238E27FC236}">
                <a16:creationId xmlns:a16="http://schemas.microsoft.com/office/drawing/2014/main" id="{AADBAF9B-4B7B-44F4-B883-87E97AB0497C}"/>
              </a:ext>
            </a:extLst>
          </p:cNvPr>
          <p:cNvPicPr>
            <a:picLocks noGrp="1" noChangeAspect="1"/>
          </p:cNvPicPr>
          <p:nvPr>
            <p:ph type="pic" sz="quarter" idx="18"/>
          </p:nvPr>
        </p:nvPicPr>
        <p:blipFill>
          <a:blip r:embed="rId3"/>
          <a:srcRect l="3436" r="5507"/>
          <a:stretch/>
        </p:blipFill>
        <p:spPr>
          <a:xfrm>
            <a:off x="20" y="-1"/>
            <a:ext cx="7783979" cy="6411311"/>
          </a:xfrm>
          <a:noFill/>
        </p:spPr>
      </p:pic>
    </p:spTree>
    <p:extLst>
      <p:ext uri="{BB962C8B-B14F-4D97-AF65-F5344CB8AC3E}">
        <p14:creationId xmlns:p14="http://schemas.microsoft.com/office/powerpoint/2010/main" val="38783845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3DA6B-02BD-47E2-862C-4C6DC2031C2F}"/>
              </a:ext>
            </a:extLst>
          </p:cNvPr>
          <p:cNvSpPr>
            <a:spLocks noGrp="1"/>
          </p:cNvSpPr>
          <p:nvPr>
            <p:ph type="title"/>
          </p:nvPr>
        </p:nvSpPr>
        <p:spPr>
          <a:xfrm>
            <a:off x="4837176" y="3419856"/>
            <a:ext cx="6574536" cy="2724912"/>
          </a:xfrm>
        </p:spPr>
        <p:txBody>
          <a:bodyPr anchor="b">
            <a:normAutofit/>
          </a:bodyPr>
          <a:lstStyle/>
          <a:p>
            <a:r>
              <a:rPr lang="en-IN"/>
              <a:t>Fundamental Concepts and Techniques</a:t>
            </a:r>
          </a:p>
        </p:txBody>
      </p:sp>
      <p:sp>
        <p:nvSpPr>
          <p:cNvPr id="11" name="Text Placeholder 2">
            <a:extLst>
              <a:ext uri="{FF2B5EF4-FFF2-40B4-BE49-F238E27FC236}">
                <a16:creationId xmlns:a16="http://schemas.microsoft.com/office/drawing/2014/main" id="{C564AA17-C4C1-B48D-B093-B772FCC87AEE}"/>
              </a:ext>
            </a:extLst>
          </p:cNvPr>
          <p:cNvSpPr>
            <a:spLocks noGrp="1"/>
          </p:cNvSpPr>
          <p:nvPr>
            <p:ph type="body" idx="1"/>
          </p:nvPr>
        </p:nvSpPr>
        <p:spPr>
          <a:xfrm>
            <a:off x="4837176" y="448056"/>
            <a:ext cx="6784848" cy="1389888"/>
          </a:xfrm>
        </p:spPr>
        <p:txBody>
          <a:bodyPr/>
          <a:lstStyle/>
          <a:p>
            <a:endParaRPr lang="en-US"/>
          </a:p>
        </p:txBody>
      </p:sp>
      <p:sp>
        <p:nvSpPr>
          <p:cNvPr id="4" name="Date Placeholder 3">
            <a:extLst>
              <a:ext uri="{FF2B5EF4-FFF2-40B4-BE49-F238E27FC236}">
                <a16:creationId xmlns:a16="http://schemas.microsoft.com/office/drawing/2014/main" id="{47E87641-0500-0FAA-5813-FA9FC0FE4D60}"/>
              </a:ext>
            </a:extLst>
          </p:cNvPr>
          <p:cNvSpPr>
            <a:spLocks noGrp="1"/>
          </p:cNvSpPr>
          <p:nvPr>
            <p:ph type="dt" sz="half" idx="10"/>
          </p:nvPr>
        </p:nvSpPr>
        <p:spPr>
          <a:xfrm>
            <a:off x="6922008" y="6455664"/>
            <a:ext cx="4672584" cy="365760"/>
          </a:xfrm>
        </p:spPr>
        <p:txBody>
          <a:bodyPr anchor="ctr">
            <a:normAutofit/>
          </a:bodyPr>
          <a:lstStyle/>
          <a:p>
            <a:pPr>
              <a:spcAft>
                <a:spcPts val="600"/>
              </a:spcAft>
            </a:pPr>
            <a:r>
              <a:rPr lang="en-US" dirty="0"/>
              <a:t>Nikhil shah</a:t>
            </a:r>
          </a:p>
          <a:p>
            <a:pPr>
              <a:spcAft>
                <a:spcPts val="600"/>
              </a:spcAft>
            </a:pPr>
            <a:endParaRPr lang="en-US" dirty="0"/>
          </a:p>
        </p:txBody>
      </p:sp>
      <p:sp>
        <p:nvSpPr>
          <p:cNvPr id="5" name="Footer Placeholder 4">
            <a:extLst>
              <a:ext uri="{FF2B5EF4-FFF2-40B4-BE49-F238E27FC236}">
                <a16:creationId xmlns:a16="http://schemas.microsoft.com/office/drawing/2014/main" id="{BE722A8D-9A71-E755-7F1C-EDFFDA97ADD6}"/>
              </a:ext>
            </a:extLst>
          </p:cNvPr>
          <p:cNvSpPr>
            <a:spLocks noGrp="1"/>
          </p:cNvSpPr>
          <p:nvPr>
            <p:ph type="ftr" sz="quarter" idx="11"/>
          </p:nvPr>
        </p:nvSpPr>
        <p:spPr>
          <a:xfrm rot="5400000">
            <a:off x="-1581912" y="1682496"/>
            <a:ext cx="3557016" cy="365760"/>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08D47851-0B98-8F86-69CD-E58083C613A7}"/>
              </a:ext>
            </a:extLst>
          </p:cNvPr>
          <p:cNvSpPr>
            <a:spLocks noGrp="1"/>
          </p:cNvSpPr>
          <p:nvPr>
            <p:ph type="sldNum" sz="quarter" idx="12"/>
          </p:nvPr>
        </p:nvSpPr>
        <p:spPr>
          <a:xfrm>
            <a:off x="11576304" y="6455664"/>
            <a:ext cx="548640" cy="365760"/>
          </a:xfrm>
        </p:spPr>
        <p:txBody>
          <a:bodyPr anchor="ctr">
            <a:normAutofit/>
          </a:bodyPr>
          <a:lstStyle/>
          <a:p>
            <a:pPr>
              <a:spcAft>
                <a:spcPts val="600"/>
              </a:spcAft>
            </a:pPr>
            <a:fld id="{CC057153-B650-4DEB-B370-79DDCFDCE934}" type="slidenum">
              <a:rPr lang="en-US" smtClean="0"/>
              <a:pPr>
                <a:spcAft>
                  <a:spcPts val="600"/>
                </a:spcAft>
              </a:pPr>
              <a:t>7</a:t>
            </a:fld>
            <a:endParaRPr lang="en-US"/>
          </a:p>
        </p:txBody>
      </p:sp>
    </p:spTree>
    <p:extLst>
      <p:ext uri="{BB962C8B-B14F-4D97-AF65-F5344CB8AC3E}">
        <p14:creationId xmlns:p14="http://schemas.microsoft.com/office/powerpoint/2010/main" val="3150256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CFB20-88C0-3368-17C1-A3029BEC624A}"/>
              </a:ext>
            </a:extLst>
          </p:cNvPr>
          <p:cNvSpPr>
            <a:spLocks noGrp="1"/>
          </p:cNvSpPr>
          <p:nvPr>
            <p:ph type="title"/>
          </p:nvPr>
        </p:nvSpPr>
        <p:spPr>
          <a:xfrm>
            <a:off x="731520" y="704088"/>
            <a:ext cx="3547872" cy="4965192"/>
          </a:xfrm>
        </p:spPr>
        <p:txBody>
          <a:bodyPr anchor="t">
            <a:normAutofit/>
          </a:bodyPr>
          <a:lstStyle/>
          <a:p>
            <a:r>
              <a:rPr lang="en-IN"/>
              <a:t>Understanding AI Models</a:t>
            </a:r>
          </a:p>
        </p:txBody>
      </p:sp>
      <p:sp>
        <p:nvSpPr>
          <p:cNvPr id="3" name="Content Placeholder 2">
            <a:extLst>
              <a:ext uri="{FF2B5EF4-FFF2-40B4-BE49-F238E27FC236}">
                <a16:creationId xmlns:a16="http://schemas.microsoft.com/office/drawing/2014/main" id="{1DB6BDF5-792D-7436-8604-9B8622270BB3}"/>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65776" y="704088"/>
            <a:ext cx="6394704" cy="5212080"/>
          </a:xfrm>
        </p:spPr>
        <p:txBody>
          <a:bodyPr>
            <a:normAutofit/>
          </a:bodyPr>
          <a:lstStyle/>
          <a:p>
            <a:pPr marL="0" indent="0">
              <a:spcBef>
                <a:spcPts val="2500"/>
              </a:spcBef>
              <a:buNone/>
            </a:pPr>
            <a:r>
              <a:rPr lang="en-US" sz="1400" b="1"/>
              <a:t>Function of AI Models</a:t>
            </a:r>
          </a:p>
          <a:p>
            <a:pPr marL="0" lvl="1" indent="0">
              <a:buNone/>
            </a:pPr>
            <a:r>
              <a:rPr lang="en-US" sz="1400"/>
              <a:t>Understanding how AI models function is crucial for creating effective prompts and achieving desired outcomes.</a:t>
            </a:r>
          </a:p>
          <a:p>
            <a:pPr marL="0" indent="0">
              <a:spcBef>
                <a:spcPts val="2500"/>
              </a:spcBef>
              <a:buNone/>
            </a:pPr>
            <a:r>
              <a:rPr lang="en-US" sz="1400" b="1"/>
              <a:t>Training Data Insights</a:t>
            </a:r>
          </a:p>
          <a:p>
            <a:pPr marL="0" lvl="1" indent="0">
              <a:buNone/>
            </a:pPr>
            <a:r>
              <a:rPr lang="en-US" sz="1400"/>
              <a:t>AI models rely on extensive training data to generate responses, making it essential to grasp the nature of this data.</a:t>
            </a:r>
          </a:p>
          <a:p>
            <a:pPr marL="0" indent="0">
              <a:spcBef>
                <a:spcPts val="2500"/>
              </a:spcBef>
              <a:buNone/>
            </a:pPr>
            <a:r>
              <a:rPr lang="en-US" sz="1400" b="1"/>
              <a:t>Response Generation Process</a:t>
            </a:r>
          </a:p>
          <a:p>
            <a:pPr marL="0" lvl="1" indent="0">
              <a:buNone/>
            </a:pPr>
            <a:r>
              <a:rPr lang="en-US" sz="1400"/>
              <a:t>The response generation process involves algorithms that interpret prompts and produce outputs based on learned patterns.</a:t>
            </a:r>
          </a:p>
          <a:p>
            <a:pPr marL="0" indent="0">
              <a:spcBef>
                <a:spcPts val="2500"/>
              </a:spcBef>
              <a:buNone/>
            </a:pPr>
            <a:r>
              <a:rPr lang="en-US" sz="1400" b="1"/>
              <a:t>Understanding Limitations</a:t>
            </a:r>
          </a:p>
          <a:p>
            <a:pPr marL="0" lvl="1" indent="0">
              <a:buNone/>
            </a:pPr>
            <a:r>
              <a:rPr lang="en-US" sz="1400"/>
              <a:t>Recognizing the limitations of AI models helps engineers to set realistic expectations and improve prompt design.</a:t>
            </a:r>
          </a:p>
        </p:txBody>
      </p:sp>
      <p:sp>
        <p:nvSpPr>
          <p:cNvPr id="4" name="Date Placeholder 3">
            <a:extLst>
              <a:ext uri="{FF2B5EF4-FFF2-40B4-BE49-F238E27FC236}">
                <a16:creationId xmlns:a16="http://schemas.microsoft.com/office/drawing/2014/main" id="{C026D1B1-E7B5-9906-24BA-017FB4219E0C}"/>
              </a:ext>
            </a:extLst>
          </p:cNvPr>
          <p:cNvSpPr>
            <a:spLocks noGrp="1"/>
          </p:cNvSpPr>
          <p:nvPr>
            <p:ph type="dt" sz="half" idx="10"/>
          </p:nvPr>
        </p:nvSpPr>
        <p:spPr>
          <a:xfrm>
            <a:off x="6922008" y="6455664"/>
            <a:ext cx="4672584" cy="365760"/>
          </a:xfrm>
        </p:spPr>
        <p:txBody>
          <a:bodyPr anchor="ctr">
            <a:normAutofit/>
          </a:bodyPr>
          <a:lstStyle/>
          <a:p>
            <a:pPr>
              <a:spcAft>
                <a:spcPts val="600"/>
              </a:spcAft>
            </a:pPr>
            <a:r>
              <a:rPr lang="en-US" dirty="0"/>
              <a:t>Nikhil shah</a:t>
            </a:r>
          </a:p>
          <a:p>
            <a:pPr>
              <a:spcAft>
                <a:spcPts val="600"/>
              </a:spcAft>
            </a:pPr>
            <a:endParaRPr lang="en-US" dirty="0"/>
          </a:p>
        </p:txBody>
      </p:sp>
      <p:sp>
        <p:nvSpPr>
          <p:cNvPr id="5" name="Footer Placeholder 4">
            <a:extLst>
              <a:ext uri="{FF2B5EF4-FFF2-40B4-BE49-F238E27FC236}">
                <a16:creationId xmlns:a16="http://schemas.microsoft.com/office/drawing/2014/main" id="{E4173E52-705D-479E-A8DD-0249A7DACF91}"/>
              </a:ext>
            </a:extLst>
          </p:cNvPr>
          <p:cNvSpPr>
            <a:spLocks noGrp="1"/>
          </p:cNvSpPr>
          <p:nvPr>
            <p:ph type="ftr" sz="quarter" idx="11"/>
          </p:nvPr>
        </p:nvSpPr>
        <p:spPr>
          <a:xfrm rot="5400000">
            <a:off x="-1581912" y="1682496"/>
            <a:ext cx="3557016" cy="365760"/>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7EAC368B-8B96-2119-7114-F1B3B28CB1A2}"/>
              </a:ext>
            </a:extLst>
          </p:cNvPr>
          <p:cNvSpPr>
            <a:spLocks noGrp="1"/>
          </p:cNvSpPr>
          <p:nvPr>
            <p:ph type="sldNum" sz="quarter" idx="12"/>
          </p:nvPr>
        </p:nvSpPr>
        <p:spPr>
          <a:xfrm>
            <a:off x="11576304" y="6455664"/>
            <a:ext cx="548640" cy="365760"/>
          </a:xfrm>
        </p:spPr>
        <p:txBody>
          <a:bodyPr anchor="ctr">
            <a:normAutofit/>
          </a:bodyPr>
          <a:lstStyle/>
          <a:p>
            <a:pPr>
              <a:spcAft>
                <a:spcPts val="600"/>
              </a:spcAft>
            </a:pPr>
            <a:fld id="{CC057153-B650-4DEB-B370-79DDCFDCE934}" type="slidenum">
              <a:rPr lang="en-US" smtClean="0"/>
              <a:pPr>
                <a:spcAft>
                  <a:spcPts val="600"/>
                </a:spcAft>
              </a:pPr>
              <a:t>8</a:t>
            </a:fld>
            <a:endParaRPr lang="en-US"/>
          </a:p>
        </p:txBody>
      </p:sp>
    </p:spTree>
    <p:extLst>
      <p:ext uri="{BB962C8B-B14F-4D97-AF65-F5344CB8AC3E}">
        <p14:creationId xmlns:p14="http://schemas.microsoft.com/office/powerpoint/2010/main" val="1263216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42C70-3D5D-BB85-122B-E6DCEE5143A2}"/>
              </a:ext>
            </a:extLst>
          </p:cNvPr>
          <p:cNvSpPr>
            <a:spLocks noGrp="1"/>
          </p:cNvSpPr>
          <p:nvPr>
            <p:ph type="title"/>
          </p:nvPr>
        </p:nvSpPr>
        <p:spPr>
          <a:xfrm>
            <a:off x="5538937" y="548640"/>
            <a:ext cx="6093225" cy="1143000"/>
          </a:xfrm>
        </p:spPr>
        <p:txBody>
          <a:bodyPr vert="horz" lIns="91440" tIns="45720" rIns="91440" bIns="45720" rtlCol="0" anchor="b">
            <a:normAutofit/>
          </a:bodyPr>
          <a:lstStyle/>
          <a:p>
            <a:r>
              <a:rPr lang="en-US" b="1" kern="1200">
                <a:latin typeface="+mj-lt"/>
                <a:ea typeface="+mj-ea"/>
                <a:cs typeface="+mj-cs"/>
              </a:rPr>
              <a:t>Designing Effective Prompts</a:t>
            </a:r>
          </a:p>
        </p:txBody>
      </p:sp>
      <p:pic>
        <p:nvPicPr>
          <p:cNvPr id="7" name="Content Placeholder 6" descr="Cyclical blank business chart">
            <a:extLst>
              <a:ext uri="{FF2B5EF4-FFF2-40B4-BE49-F238E27FC236}">
                <a16:creationId xmlns:a16="http://schemas.microsoft.com/office/drawing/2014/main" id="{2D7AE7C3-87C8-4EEF-9BCE-4A23CD519107}"/>
              </a:ext>
            </a:extLst>
          </p:cNvPr>
          <p:cNvPicPr>
            <a:picLocks noGrp="1" noChangeAspect="1"/>
          </p:cNvPicPr>
          <p:nvPr>
            <p:ph type="pic" sz="quarter" idx="13"/>
          </p:nvPr>
        </p:nvPicPr>
        <p:blipFill>
          <a:blip r:embed="rId3"/>
          <a:srcRect l="29498" r="22444" b="-1"/>
          <a:stretch/>
        </p:blipFill>
        <p:spPr>
          <a:xfrm>
            <a:off x="20" y="1"/>
            <a:ext cx="4793865" cy="6858000"/>
          </a:xfrm>
          <a:noFill/>
        </p:spPr>
      </p:pic>
      <p:sp>
        <p:nvSpPr>
          <p:cNvPr id="8" name="TextBox 7">
            <a:extLst>
              <a:ext uri="{FF2B5EF4-FFF2-40B4-BE49-F238E27FC236}">
                <a16:creationId xmlns:a16="http://schemas.microsoft.com/office/drawing/2014/main" id="{327728C7-D4FD-4588-A1E3-9FF663FAA5A9}"/>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38937" y="1828800"/>
            <a:ext cx="6071616" cy="4489704"/>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Clarity in Prompts</a:t>
            </a:r>
          </a:p>
          <a:p>
            <a:pPr marL="0" lvl="1" indent="0">
              <a:spcBef>
                <a:spcPts val="1000"/>
              </a:spcBef>
              <a:spcAft>
                <a:spcPts val="600"/>
              </a:spcAft>
              <a:buFont typeface="Arial" panose="020B0604020202020204" pitchFamily="34" charset="0"/>
              <a:buNone/>
            </a:pPr>
            <a:r>
              <a:rPr lang="en-US" sz="1400"/>
              <a:t>Effective prompts should be clear and straightforward to avoid confusion and ensure accurate responses from the AI model.</a:t>
            </a:r>
          </a:p>
          <a:p>
            <a:pPr marL="0" indent="0">
              <a:spcBef>
                <a:spcPts val="2500"/>
              </a:spcBef>
              <a:spcAft>
                <a:spcPts val="600"/>
              </a:spcAft>
              <a:buFont typeface="Arial" panose="020B0604020202020204" pitchFamily="34" charset="0"/>
              <a:buNone/>
            </a:pPr>
            <a:r>
              <a:rPr lang="en-US" sz="1400" b="1"/>
              <a:t>Conciseness Matters</a:t>
            </a:r>
          </a:p>
          <a:p>
            <a:pPr marL="0" lvl="1" indent="0">
              <a:spcBef>
                <a:spcPts val="1000"/>
              </a:spcBef>
              <a:spcAft>
                <a:spcPts val="600"/>
              </a:spcAft>
              <a:buFont typeface="Arial" panose="020B0604020202020204" pitchFamily="34" charset="0"/>
              <a:buNone/>
            </a:pPr>
            <a:r>
              <a:rPr lang="en-US" sz="1400"/>
              <a:t>Concise prompts help in delivering focused information, allowing the AI model to generate relevant and precise answers.</a:t>
            </a:r>
          </a:p>
          <a:p>
            <a:pPr marL="0" indent="0">
              <a:spcBef>
                <a:spcPts val="2500"/>
              </a:spcBef>
              <a:spcAft>
                <a:spcPts val="600"/>
              </a:spcAft>
              <a:buFont typeface="Arial" panose="020B0604020202020204" pitchFamily="34" charset="0"/>
              <a:buNone/>
            </a:pPr>
            <a:r>
              <a:rPr lang="en-US" sz="1400" b="1"/>
              <a:t>Contextual Relevance</a:t>
            </a:r>
          </a:p>
          <a:p>
            <a:pPr marL="0" lvl="1" indent="0">
              <a:spcBef>
                <a:spcPts val="1000"/>
              </a:spcBef>
              <a:spcAft>
                <a:spcPts val="600"/>
              </a:spcAft>
              <a:buFont typeface="Arial" panose="020B0604020202020204" pitchFamily="34" charset="0"/>
              <a:buNone/>
            </a:pPr>
            <a:r>
              <a:rPr lang="en-US" sz="1400"/>
              <a:t>Prompts should be contextually relevant to provide the necessary background information for accurate AI responses, minimizing ambiguity.</a:t>
            </a:r>
          </a:p>
        </p:txBody>
      </p:sp>
      <p:sp>
        <p:nvSpPr>
          <p:cNvPr id="4" name="Date Placeholder 3">
            <a:extLst>
              <a:ext uri="{FF2B5EF4-FFF2-40B4-BE49-F238E27FC236}">
                <a16:creationId xmlns:a16="http://schemas.microsoft.com/office/drawing/2014/main" id="{94B5B314-508A-31DB-E4BF-7B58BFCE1ADD}"/>
              </a:ext>
            </a:extLst>
          </p:cNvPr>
          <p:cNvSpPr>
            <a:spLocks noGrp="1"/>
          </p:cNvSpPr>
          <p:nvPr>
            <p:ph type="dt" sz="half" idx="15"/>
          </p:nvPr>
        </p:nvSpPr>
        <p:spPr>
          <a:xfrm>
            <a:off x="5538937" y="6453002"/>
            <a:ext cx="3337584" cy="365125"/>
          </a:xfrm>
        </p:spPr>
        <p:txBody>
          <a:bodyPr vert="horz" lIns="91440" tIns="45720" rIns="91440" bIns="45720" rtlCol="0" anchor="ctr">
            <a:normAutofit/>
          </a:bodyPr>
          <a:lstStyle/>
          <a:p>
            <a:pPr>
              <a:spcAft>
                <a:spcPts val="600"/>
              </a:spcAft>
            </a:pPr>
            <a:r>
              <a:rPr lang="en-US" dirty="0"/>
              <a:t>Nikhil shah</a:t>
            </a:r>
          </a:p>
          <a:p>
            <a:pPr>
              <a:spcAft>
                <a:spcPts val="600"/>
              </a:spcAft>
            </a:pPr>
            <a:endParaRPr lang="en-US" dirty="0"/>
          </a:p>
        </p:txBody>
      </p:sp>
      <p:sp>
        <p:nvSpPr>
          <p:cNvPr id="5" name="Footer Placeholder 4">
            <a:extLst>
              <a:ext uri="{FF2B5EF4-FFF2-40B4-BE49-F238E27FC236}">
                <a16:creationId xmlns:a16="http://schemas.microsoft.com/office/drawing/2014/main" id="{679E50A4-DEED-4F36-E4DA-3B1762158347}"/>
              </a:ext>
            </a:extLst>
          </p:cNvPr>
          <p:cNvSpPr>
            <a:spLocks noGrp="1"/>
          </p:cNvSpPr>
          <p:nvPr>
            <p:ph type="ftr" sz="quarter" idx="16"/>
          </p:nvPr>
        </p:nvSpPr>
        <p:spPr>
          <a:xfrm rot="5400000">
            <a:off x="-1581912" y="1682496"/>
            <a:ext cx="3557016" cy="365760"/>
          </a:xfrm>
        </p:spPr>
        <p:txBody>
          <a:bodyPr vert="horz" lIns="91440" tIns="45720" rIns="91440" bIns="45720" rtlCol="0" anchor="ctr">
            <a:normAutofit/>
          </a:bodyPr>
          <a:lstStyle/>
          <a:p>
            <a:pPr>
              <a:spcAft>
                <a:spcPts val="600"/>
              </a:spcAft>
            </a:pPr>
            <a:r>
              <a:rPr lang="en-US" b="1" kern="1200">
                <a:latin typeface="+mj-lt"/>
                <a:ea typeface="+mn-ea"/>
                <a:cs typeface="+mn-cs"/>
              </a:rPr>
              <a:t>Sample Footer Text</a:t>
            </a:r>
          </a:p>
        </p:txBody>
      </p:sp>
      <p:sp>
        <p:nvSpPr>
          <p:cNvPr id="6" name="Slide Number Placeholder 5">
            <a:extLst>
              <a:ext uri="{FF2B5EF4-FFF2-40B4-BE49-F238E27FC236}">
                <a16:creationId xmlns:a16="http://schemas.microsoft.com/office/drawing/2014/main" id="{7916E3A8-F8D1-F708-FE95-A511314C478B}"/>
              </a:ext>
            </a:extLst>
          </p:cNvPr>
          <p:cNvSpPr>
            <a:spLocks noGrp="1"/>
          </p:cNvSpPr>
          <p:nvPr>
            <p:ph type="sldNum" sz="quarter" idx="17"/>
          </p:nvPr>
        </p:nvSpPr>
        <p:spPr>
          <a:xfrm>
            <a:off x="11576304" y="6455664"/>
            <a:ext cx="548640" cy="365760"/>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9</a:t>
            </a:fld>
            <a:endParaRPr lang="en-US"/>
          </a:p>
        </p:txBody>
      </p:sp>
    </p:spTree>
    <p:extLst>
      <p:ext uri="{BB962C8B-B14F-4D97-AF65-F5344CB8AC3E}">
        <p14:creationId xmlns:p14="http://schemas.microsoft.com/office/powerpoint/2010/main" val="25415482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GradientRiseVTI">
  <a:themeElements>
    <a:clrScheme name="Gradient Rise">
      <a:dk1>
        <a:sysClr val="windowText" lastClr="000000"/>
      </a:dk1>
      <a:lt1>
        <a:srgbClr val="FFFFFF"/>
      </a:lt1>
      <a:dk2>
        <a:srgbClr val="3C0F3A"/>
      </a:dk2>
      <a:lt2>
        <a:srgbClr val="F1F2F2"/>
      </a:lt2>
      <a:accent1>
        <a:srgbClr val="A6025C"/>
      </a:accent1>
      <a:accent2>
        <a:srgbClr val="92248E"/>
      </a:accent2>
      <a:accent3>
        <a:srgbClr val="DE95C4"/>
      </a:accent3>
      <a:accent4>
        <a:srgbClr val="FE4A00"/>
      </a:accent4>
      <a:accent5>
        <a:srgbClr val="DA002F"/>
      </a:accent5>
      <a:accent6>
        <a:srgbClr val="FF907A"/>
      </a:accent6>
      <a:hlink>
        <a:srgbClr val="CA71E4"/>
      </a:hlink>
      <a:folHlink>
        <a:srgbClr val="E45E49"/>
      </a:folHlink>
    </a:clrScheme>
    <a:fontScheme name="Custom 3">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 Rise_win32_LW_V3" id="{060BF675-623B-4975-8205-8644AD13F33D}" vid="{A2D528C3-6D48-4733-B859-7F3209740C6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TotalTime>
  <Words>1959</Words>
  <Application>Microsoft Office PowerPoint</Application>
  <PresentationFormat>Widescreen</PresentationFormat>
  <Paragraphs>233</Paragraphs>
  <Slides>23</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Aptos</vt:lpstr>
      <vt:lpstr>Arial</vt:lpstr>
      <vt:lpstr>Avenir Next LT Pro</vt:lpstr>
      <vt:lpstr>Avenir Next LT Pro Light</vt:lpstr>
      <vt:lpstr>Neue Haas Grotesk Text Pro</vt:lpstr>
      <vt:lpstr>GradientRiseVTI</vt:lpstr>
      <vt:lpstr>Prompt Engineering: Optimizing Interactions with AI Models</vt:lpstr>
      <vt:lpstr>Agenda Items</vt:lpstr>
      <vt:lpstr>Introduction to Prompt Engineering</vt:lpstr>
      <vt:lpstr>What Is Prompt Engineering?</vt:lpstr>
      <vt:lpstr>Importance in AI and Machine Learning</vt:lpstr>
      <vt:lpstr>Applications and Use Cases</vt:lpstr>
      <vt:lpstr>Fundamental Concepts and Techniques</vt:lpstr>
      <vt:lpstr>Understanding AI Models</vt:lpstr>
      <vt:lpstr>Designing Effective Prompts</vt:lpstr>
      <vt:lpstr>Strategies for Effective Prompt Engineering</vt:lpstr>
      <vt:lpstr>Contextual Relevance and Specificity</vt:lpstr>
      <vt:lpstr>Iterative Testing and Feedback Loops</vt:lpstr>
      <vt:lpstr>Balancing Creativity and Precision</vt:lpstr>
      <vt:lpstr>Challenges and Considerations</vt:lpstr>
      <vt:lpstr>Handling Ambiguous or Complex Prompts</vt:lpstr>
      <vt:lpstr>Ethical Considerations in Prompt Design</vt:lpstr>
      <vt:lpstr>Ensuring Data Privacy and Security</vt:lpstr>
      <vt:lpstr>Future Trends and Innovations</vt:lpstr>
      <vt:lpstr>Advancements in AI Algorithms</vt:lpstr>
      <vt:lpstr>Integration with Other Technologies</vt:lpstr>
      <vt:lpstr>Exploring New Frontiers in Prompt Engineering</vt:lpstr>
      <vt:lpstr>Conclusion</vt:lpstr>
      <vt:lpstr>Thanks and Regards Nikhil Shah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Nikhil Shah</dc:creator>
  <cp:lastModifiedBy>Nikhil Shah</cp:lastModifiedBy>
  <cp:revision>5</cp:revision>
  <dcterms:created xsi:type="dcterms:W3CDTF">2025-05-13T19:33:35Z</dcterms:created>
  <dcterms:modified xsi:type="dcterms:W3CDTF">2025-05-13T19:44:26Z</dcterms:modified>
</cp:coreProperties>
</file>